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710" r:id="rId2"/>
    <p:sldId id="695" r:id="rId3"/>
    <p:sldId id="719" r:id="rId4"/>
    <p:sldId id="707" r:id="rId5"/>
    <p:sldId id="604" r:id="rId6"/>
    <p:sldId id="713" r:id="rId7"/>
    <p:sldId id="627" r:id="rId8"/>
    <p:sldId id="648" r:id="rId9"/>
    <p:sldId id="689" r:id="rId10"/>
    <p:sldId id="720" r:id="rId11"/>
  </p:sldIdLst>
  <p:sldSz cx="20116800" cy="10972800"/>
  <p:notesSz cx="6858000" cy="9144000"/>
  <p:defaultTextStyle>
    <a:defPPr>
      <a:defRPr lang="en-US"/>
    </a:defPPr>
    <a:lvl1pPr marL="0" algn="l" defTabSz="1492301" rtl="0" eaLnBrk="1" latinLnBrk="0" hangingPunct="1">
      <a:defRPr sz="2938" kern="1200">
        <a:solidFill>
          <a:schemeClr val="tx1"/>
        </a:solidFill>
        <a:latin typeface="+mn-lt"/>
        <a:ea typeface="+mn-ea"/>
        <a:cs typeface="+mn-cs"/>
      </a:defRPr>
    </a:lvl1pPr>
    <a:lvl2pPr marL="746150" algn="l" defTabSz="1492301" rtl="0" eaLnBrk="1" latinLnBrk="0" hangingPunct="1">
      <a:defRPr sz="2938" kern="1200">
        <a:solidFill>
          <a:schemeClr val="tx1"/>
        </a:solidFill>
        <a:latin typeface="+mn-lt"/>
        <a:ea typeface="+mn-ea"/>
        <a:cs typeface="+mn-cs"/>
      </a:defRPr>
    </a:lvl2pPr>
    <a:lvl3pPr marL="1492301" algn="l" defTabSz="1492301" rtl="0" eaLnBrk="1" latinLnBrk="0" hangingPunct="1">
      <a:defRPr sz="2938" kern="1200">
        <a:solidFill>
          <a:schemeClr val="tx1"/>
        </a:solidFill>
        <a:latin typeface="+mn-lt"/>
        <a:ea typeface="+mn-ea"/>
        <a:cs typeface="+mn-cs"/>
      </a:defRPr>
    </a:lvl3pPr>
    <a:lvl4pPr marL="2238451" algn="l" defTabSz="1492301" rtl="0" eaLnBrk="1" latinLnBrk="0" hangingPunct="1">
      <a:defRPr sz="2938" kern="1200">
        <a:solidFill>
          <a:schemeClr val="tx1"/>
        </a:solidFill>
        <a:latin typeface="+mn-lt"/>
        <a:ea typeface="+mn-ea"/>
        <a:cs typeface="+mn-cs"/>
      </a:defRPr>
    </a:lvl4pPr>
    <a:lvl5pPr marL="2984602" algn="l" defTabSz="1492301" rtl="0" eaLnBrk="1" latinLnBrk="0" hangingPunct="1">
      <a:defRPr sz="2938" kern="1200">
        <a:solidFill>
          <a:schemeClr val="tx1"/>
        </a:solidFill>
        <a:latin typeface="+mn-lt"/>
        <a:ea typeface="+mn-ea"/>
        <a:cs typeface="+mn-cs"/>
      </a:defRPr>
    </a:lvl5pPr>
    <a:lvl6pPr marL="3730752" algn="l" defTabSz="1492301" rtl="0" eaLnBrk="1" latinLnBrk="0" hangingPunct="1">
      <a:defRPr sz="2938" kern="1200">
        <a:solidFill>
          <a:schemeClr val="tx1"/>
        </a:solidFill>
        <a:latin typeface="+mn-lt"/>
        <a:ea typeface="+mn-ea"/>
        <a:cs typeface="+mn-cs"/>
      </a:defRPr>
    </a:lvl6pPr>
    <a:lvl7pPr marL="4476902" algn="l" defTabSz="1492301" rtl="0" eaLnBrk="1" latinLnBrk="0" hangingPunct="1">
      <a:defRPr sz="2938" kern="1200">
        <a:solidFill>
          <a:schemeClr val="tx1"/>
        </a:solidFill>
        <a:latin typeface="+mn-lt"/>
        <a:ea typeface="+mn-ea"/>
        <a:cs typeface="+mn-cs"/>
      </a:defRPr>
    </a:lvl7pPr>
    <a:lvl8pPr marL="5223053" algn="l" defTabSz="1492301" rtl="0" eaLnBrk="1" latinLnBrk="0" hangingPunct="1">
      <a:defRPr sz="2938" kern="1200">
        <a:solidFill>
          <a:schemeClr val="tx1"/>
        </a:solidFill>
        <a:latin typeface="+mn-lt"/>
        <a:ea typeface="+mn-ea"/>
        <a:cs typeface="+mn-cs"/>
      </a:defRPr>
    </a:lvl8pPr>
    <a:lvl9pPr marL="5969203" algn="l" defTabSz="1492301" rtl="0" eaLnBrk="1" latinLnBrk="0" hangingPunct="1">
      <a:defRPr sz="2938" kern="1200">
        <a:solidFill>
          <a:schemeClr val="tx1"/>
        </a:solidFill>
        <a:latin typeface="+mn-lt"/>
        <a:ea typeface="+mn-ea"/>
        <a:cs typeface="+mn-cs"/>
      </a:defRPr>
    </a:lvl9pPr>
  </p:defaultTextStyle>
  <p:extLst>
    <p:ext uri="{521415D9-36F7-43E2-AB2F-B90AF26B5E84}">
      <p14:sectionLst xmlns:p14="http://schemas.microsoft.com/office/powerpoint/2010/main">
        <p14:section name="About" id="{B3F34702-3B98-416B-B946-15B9B35C3C93}">
          <p14:sldIdLst>
            <p14:sldId id="710"/>
            <p14:sldId id="695"/>
            <p14:sldId id="719"/>
            <p14:sldId id="707"/>
            <p14:sldId id="604"/>
            <p14:sldId id="713"/>
            <p14:sldId id="627"/>
            <p14:sldId id="648"/>
            <p14:sldId id="689"/>
            <p14:sldId id="720"/>
          </p14:sldIdLst>
        </p14:section>
      </p14:sectionLst>
    </p:ext>
    <p:ext uri="{EFAFB233-063F-42B5-8137-9DF3F51BA10A}">
      <p15:sldGuideLst xmlns:p15="http://schemas.microsoft.com/office/powerpoint/2012/main">
        <p15:guide id="1" orient="horz" pos="3456" userDrawn="1">
          <p15:clr>
            <a:srgbClr val="A4A3A4"/>
          </p15:clr>
        </p15:guide>
        <p15:guide id="2" pos="6336" userDrawn="1">
          <p15:clr>
            <a:srgbClr val="A4A3A4"/>
          </p15:clr>
        </p15:guide>
        <p15:guide id="3" orient="horz" pos="6336" userDrawn="1">
          <p15:clr>
            <a:srgbClr val="A4A3A4"/>
          </p15:clr>
        </p15:guide>
        <p15:guide id="4" orient="horz" pos="5760" userDrawn="1">
          <p15:clr>
            <a:srgbClr val="A4A3A4"/>
          </p15:clr>
        </p15:guide>
        <p15:guide id="5" pos="11520" userDrawn="1">
          <p15:clr>
            <a:srgbClr val="A4A3A4"/>
          </p15:clr>
        </p15:guide>
        <p15:guide id="6" pos="1152" userDrawn="1">
          <p15:clr>
            <a:srgbClr val="A4A3A4"/>
          </p15:clr>
        </p15:guide>
        <p15:guide id="7" orient="horz" pos="1152" userDrawn="1">
          <p15:clr>
            <a:srgbClr val="A4A3A4"/>
          </p15:clr>
        </p15:guide>
        <p15:guide id="8" orient="horz" pos="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657" autoAdjust="0"/>
    <p:restoredTop sz="94660"/>
  </p:normalViewPr>
  <p:slideViewPr>
    <p:cSldViewPr snapToGrid="0" showGuides="1">
      <p:cViewPr varScale="1">
        <p:scale>
          <a:sx n="54" d="100"/>
          <a:sy n="54" d="100"/>
        </p:scale>
        <p:origin x="768" y="77"/>
      </p:cViewPr>
      <p:guideLst>
        <p:guide orient="horz" pos="3456"/>
        <p:guide pos="6336"/>
        <p:guide orient="horz" pos="6336"/>
        <p:guide orient="horz" pos="5760"/>
        <p:guide pos="11520"/>
        <p:guide pos="1152"/>
        <p:guide orient="horz" pos="1152"/>
        <p:guide orient="horz" pos="984"/>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bg2"/>
            </a:solidFill>
            <a:ln w="9525" cap="flat" cmpd="sng" algn="ctr">
              <a:noFill/>
              <a:round/>
            </a:ln>
            <a:effectLst/>
          </c:spPr>
          <c:invertIfNegative val="0"/>
          <c:dPt>
            <c:idx val="0"/>
            <c:invertIfNegative val="0"/>
            <c:bubble3D val="0"/>
            <c:spPr>
              <a:solidFill>
                <a:schemeClr val="bg2"/>
              </a:solidFill>
              <a:ln w="9525" cap="flat" cmpd="sng" algn="ctr">
                <a:noFill/>
                <a:round/>
              </a:ln>
              <a:effectLst/>
            </c:spPr>
            <c:extLst>
              <c:ext xmlns:c16="http://schemas.microsoft.com/office/drawing/2014/chart" uri="{C3380CC4-5D6E-409C-BE32-E72D297353CC}">
                <c16:uniqueId val="{00000001-E66C-4145-A31E-2DEEBAAC8F12}"/>
              </c:ext>
            </c:extLst>
          </c:dPt>
          <c:dPt>
            <c:idx val="1"/>
            <c:invertIfNegative val="0"/>
            <c:bubble3D val="0"/>
            <c:spPr>
              <a:solidFill>
                <a:schemeClr val="bg2"/>
              </a:solidFill>
              <a:ln w="9525" cap="flat" cmpd="sng" algn="ctr">
                <a:noFill/>
                <a:round/>
              </a:ln>
              <a:effectLst/>
            </c:spPr>
            <c:extLst>
              <c:ext xmlns:c16="http://schemas.microsoft.com/office/drawing/2014/chart" uri="{C3380CC4-5D6E-409C-BE32-E72D297353CC}">
                <c16:uniqueId val="{00000003-E66C-4145-A31E-2DEEBAAC8F12}"/>
              </c:ext>
            </c:extLst>
          </c:dPt>
          <c:dPt>
            <c:idx val="2"/>
            <c:invertIfNegative val="0"/>
            <c:bubble3D val="0"/>
            <c:spPr>
              <a:solidFill>
                <a:schemeClr val="bg2"/>
              </a:solidFill>
              <a:ln w="9525" cap="flat" cmpd="sng" algn="ctr">
                <a:noFill/>
                <a:round/>
              </a:ln>
              <a:effectLst/>
            </c:spPr>
            <c:extLst>
              <c:ext xmlns:c16="http://schemas.microsoft.com/office/drawing/2014/chart" uri="{C3380CC4-5D6E-409C-BE32-E72D297353CC}">
                <c16:uniqueId val="{00000005-E66C-4145-A31E-2DEEBAAC8F12}"/>
              </c:ext>
            </c:extLst>
          </c:dPt>
          <c:dPt>
            <c:idx val="3"/>
            <c:invertIfNegative val="0"/>
            <c:bubble3D val="0"/>
            <c:spPr>
              <a:solidFill>
                <a:schemeClr val="bg2"/>
              </a:solidFill>
              <a:ln w="9525" cap="flat" cmpd="sng" algn="ctr">
                <a:noFill/>
                <a:round/>
              </a:ln>
              <a:effectLst/>
            </c:spPr>
            <c:extLst>
              <c:ext xmlns:c16="http://schemas.microsoft.com/office/drawing/2014/chart" uri="{C3380CC4-5D6E-409C-BE32-E72D297353CC}">
                <c16:uniqueId val="{00000007-E66C-4145-A31E-2DEEBAAC8F12}"/>
              </c:ext>
            </c:extLst>
          </c:dPt>
          <c:dPt>
            <c:idx val="4"/>
            <c:invertIfNegative val="0"/>
            <c:bubble3D val="0"/>
            <c:spPr>
              <a:solidFill>
                <a:schemeClr val="bg2"/>
              </a:solidFill>
              <a:ln w="9525" cap="flat" cmpd="sng" algn="ctr">
                <a:noFill/>
                <a:round/>
              </a:ln>
              <a:effectLst/>
            </c:spPr>
            <c:extLst>
              <c:ext xmlns:c16="http://schemas.microsoft.com/office/drawing/2014/chart" uri="{C3380CC4-5D6E-409C-BE32-E72D297353CC}">
                <c16:uniqueId val="{00000009-E66C-4145-A31E-2DEEBAAC8F12}"/>
              </c:ext>
            </c:extLst>
          </c:dPt>
          <c:dPt>
            <c:idx val="5"/>
            <c:invertIfNegative val="0"/>
            <c:bubble3D val="0"/>
            <c:spPr>
              <a:solidFill>
                <a:schemeClr val="bg2"/>
              </a:solidFill>
              <a:ln w="9525" cap="flat" cmpd="sng" algn="ctr">
                <a:noFill/>
                <a:round/>
              </a:ln>
              <a:effectLst/>
            </c:spPr>
            <c:extLst>
              <c:ext xmlns:c16="http://schemas.microsoft.com/office/drawing/2014/chart" uri="{C3380CC4-5D6E-409C-BE32-E72D297353CC}">
                <c16:uniqueId val="{0000000B-E66C-4145-A31E-2DEEBAAC8F12}"/>
              </c:ext>
            </c:extLst>
          </c:dPt>
          <c:dPt>
            <c:idx val="6"/>
            <c:invertIfNegative val="0"/>
            <c:bubble3D val="0"/>
            <c:spPr>
              <a:solidFill>
                <a:schemeClr val="bg2"/>
              </a:solidFill>
              <a:ln w="9525" cap="flat" cmpd="sng" algn="ctr">
                <a:noFill/>
                <a:round/>
              </a:ln>
              <a:effectLst/>
            </c:spPr>
            <c:extLst>
              <c:ext xmlns:c16="http://schemas.microsoft.com/office/drawing/2014/chart" uri="{C3380CC4-5D6E-409C-BE32-E72D297353CC}">
                <c16:uniqueId val="{0000000D-E66C-4145-A31E-2DEEBAAC8F12}"/>
              </c:ext>
            </c:extLst>
          </c:dPt>
          <c:dPt>
            <c:idx val="7"/>
            <c:invertIfNegative val="0"/>
            <c:bubble3D val="0"/>
            <c:spPr>
              <a:solidFill>
                <a:schemeClr val="bg2"/>
              </a:solidFill>
              <a:ln w="9525" cap="flat" cmpd="sng" algn="ctr">
                <a:noFill/>
                <a:round/>
              </a:ln>
              <a:effectLst/>
            </c:spPr>
            <c:extLst>
              <c:ext xmlns:c16="http://schemas.microsoft.com/office/drawing/2014/chart" uri="{C3380CC4-5D6E-409C-BE32-E72D297353CC}">
                <c16:uniqueId val="{0000000F-E66C-4145-A31E-2DEEBAAC8F12}"/>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2"/>
                    </a:solidFill>
                    <a:latin typeface="Roboto Condensed Light" panose="02000000000000000000" pitchFamily="2" charset="0"/>
                    <a:ea typeface="Roboto Condensed Light" panose="02000000000000000000" pitchFamily="2" charset="0"/>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Sheet1!$A$2:$A$9</c:f>
              <c:strCache>
                <c:ptCount val="5"/>
                <c:pt idx="0">
                  <c:v>Facebook</c:v>
                </c:pt>
                <c:pt idx="1">
                  <c:v>Twitter</c:v>
                </c:pt>
                <c:pt idx="2">
                  <c:v>Youtube</c:v>
                </c:pt>
                <c:pt idx="3">
                  <c:v>Google Plus</c:v>
                </c:pt>
                <c:pt idx="4">
                  <c:v>Linked</c:v>
                </c:pt>
              </c:strCache>
            </c:strRef>
          </c:cat>
          <c:val>
            <c:numRef>
              <c:f>Sheet1!$B$2:$B$9</c:f>
              <c:numCache>
                <c:formatCode>General</c:formatCode>
                <c:ptCount val="8"/>
                <c:pt idx="0">
                  <c:v>25</c:v>
                </c:pt>
                <c:pt idx="1">
                  <c:v>45</c:v>
                </c:pt>
                <c:pt idx="2">
                  <c:v>50</c:v>
                </c:pt>
                <c:pt idx="3">
                  <c:v>60</c:v>
                </c:pt>
                <c:pt idx="4">
                  <c:v>75</c:v>
                </c:pt>
                <c:pt idx="5">
                  <c:v>80</c:v>
                </c:pt>
                <c:pt idx="6">
                  <c:v>95</c:v>
                </c:pt>
                <c:pt idx="7">
                  <c:v>98</c:v>
                </c:pt>
              </c:numCache>
            </c:numRef>
          </c:val>
          <c:extLst>
            <c:ext xmlns:c16="http://schemas.microsoft.com/office/drawing/2014/chart" uri="{C3380CC4-5D6E-409C-BE32-E72D297353CC}">
              <c16:uniqueId val="{00000010-E66C-4145-A31E-2DEEBAAC8F12}"/>
            </c:ext>
          </c:extLst>
        </c:ser>
        <c:dLbls>
          <c:showLegendKey val="0"/>
          <c:showVal val="0"/>
          <c:showCatName val="0"/>
          <c:showSerName val="0"/>
          <c:showPercent val="0"/>
          <c:showBubbleSize val="0"/>
        </c:dLbls>
        <c:gapWidth val="171"/>
        <c:overlap val="-27"/>
        <c:axId val="250679040"/>
        <c:axId val="250679600"/>
      </c:barChart>
      <c:catAx>
        <c:axId val="250679040"/>
        <c:scaling>
          <c:orientation val="minMax"/>
        </c:scaling>
        <c:delete val="1"/>
        <c:axPos val="b"/>
        <c:numFmt formatCode="General" sourceLinked="1"/>
        <c:majorTickMark val="none"/>
        <c:minorTickMark val="none"/>
        <c:tickLblPos val="nextTo"/>
        <c:crossAx val="250679600"/>
        <c:crosses val="autoZero"/>
        <c:auto val="1"/>
        <c:lblAlgn val="ctr"/>
        <c:lblOffset val="100"/>
        <c:noMultiLvlLbl val="0"/>
      </c:catAx>
      <c:valAx>
        <c:axId val="250679600"/>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250679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5">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5"/>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75000"/>
            <a:lumOff val="25000"/>
          </a:schemeClr>
        </a:solidFill>
      </a:ln>
    </cs:spPr>
  </cs:downBar>
  <cs:dropLine>
    <cs:lnRef idx="0"/>
    <cs:fillRef idx="0"/>
    <cs:effectRef idx="0"/>
    <cs:fontRef idx="minor">
      <a:schemeClr val="dk1"/>
    </cs:fontRef>
    <cs:spPr>
      <a:ln w="9525">
        <a:solidFill>
          <a:schemeClr val="tx1">
            <a:lumMod val="75000"/>
            <a:lumOff val="25000"/>
          </a:schemeClr>
        </a:solidFill>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75000"/>
            <a:lumOff val="2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media/image1.jpg>
</file>

<file path=ppt/media/image10.jpg>
</file>

<file path=ppt/media/image11.png>
</file>

<file path=ppt/media/image12.png>
</file>

<file path=ppt/media/image13.jpeg>
</file>

<file path=ppt/media/image14.jpg>
</file>

<file path=ppt/media/image15.jpeg>
</file>

<file path=ppt/media/image16.jpeg>
</file>

<file path=ppt/media/image17.jpeg>
</file>

<file path=ppt/media/image2.jpeg>
</file>

<file path=ppt/media/image3.jpg>
</file>

<file path=ppt/media/image4.jpeg>
</file>

<file path=ppt/media/image5.jpe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A6450-DF0E-4D7B-A6FF-3DCBF8195F12}" type="datetimeFigureOut">
              <a:rPr lang="en-US" smtClean="0"/>
              <a:t>23-Jan-18</a:t>
            </a:fld>
            <a:endParaRPr lang="en-US"/>
          </a:p>
        </p:txBody>
      </p:sp>
      <p:sp>
        <p:nvSpPr>
          <p:cNvPr id="4" name="Slide Image Placeholder 3"/>
          <p:cNvSpPr>
            <a:spLocks noGrp="1" noRot="1" noChangeAspect="1"/>
          </p:cNvSpPr>
          <p:nvPr>
            <p:ph type="sldImg" idx="2"/>
          </p:nvPr>
        </p:nvSpPr>
        <p:spPr>
          <a:xfrm>
            <a:off x="600075" y="1143000"/>
            <a:ext cx="56578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BE164A-8EF2-43BA-8EBF-B97B60FCD6D7}" type="slidenum">
              <a:rPr lang="en-US" smtClean="0"/>
              <a:t>‹#›</a:t>
            </a:fld>
            <a:endParaRPr lang="en-US"/>
          </a:p>
        </p:txBody>
      </p:sp>
    </p:spTree>
    <p:extLst>
      <p:ext uri="{BB962C8B-B14F-4D97-AF65-F5344CB8AC3E}">
        <p14:creationId xmlns:p14="http://schemas.microsoft.com/office/powerpoint/2010/main" val="17197126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Slide Number Placeholder 5"/>
          <p:cNvSpPr>
            <a:spLocks noGrp="1"/>
          </p:cNvSpPr>
          <p:nvPr>
            <p:ph type="sldNum" sz="quarter" idx="4"/>
          </p:nvPr>
        </p:nvSpPr>
        <p:spPr>
          <a:xfrm>
            <a:off x="17802532" y="781396"/>
            <a:ext cx="585216" cy="584200"/>
          </a:xfrm>
          <a:prstGeom prst="rect">
            <a:avLst/>
          </a:prstGeom>
          <a:noFill/>
        </p:spPr>
        <p:txBody>
          <a:bodyPr vert="horz" lIns="91440" tIns="45720" rIns="91440" bIns="45720" rtlCol="0" anchor="ctr"/>
          <a:lstStyle>
            <a:lvl1pPr algn="r">
              <a:defRPr sz="1800" b="0">
                <a:solidFill>
                  <a:schemeClr val="bg2"/>
                </a:solidFill>
                <a:latin typeface="Roboto" panose="02000000000000000000" pitchFamily="2" charset="0"/>
                <a:ea typeface="Roboto" panose="02000000000000000000" pitchFamily="2" charset="0"/>
              </a:defRPr>
            </a:lvl1pPr>
          </a:lstStyle>
          <a:p>
            <a:fld id="{A0063FFC-3F4A-4B71-B5C8-7ED7B6CBE892}" type="slidenum">
              <a:rPr lang="en-US" smtClean="0"/>
              <a:pPr/>
              <a:t>‹#›</a:t>
            </a:fld>
            <a:endParaRPr lang="en-US" dirty="0"/>
          </a:p>
        </p:txBody>
      </p:sp>
    </p:spTree>
    <p:extLst>
      <p:ext uri="{BB962C8B-B14F-4D97-AF65-F5344CB8AC3E}">
        <p14:creationId xmlns:p14="http://schemas.microsoft.com/office/powerpoint/2010/main" val="3532291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Holder #8">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1"/>
          <p:cNvSpPr>
            <a:spLocks noGrp="1"/>
          </p:cNvSpPr>
          <p:nvPr>
            <p:ph type="pic" sz="quarter" idx="13"/>
          </p:nvPr>
        </p:nvSpPr>
        <p:spPr>
          <a:xfrm>
            <a:off x="0" y="0"/>
            <a:ext cx="20116800" cy="5486400"/>
          </a:xfrm>
          <a:prstGeom prst="rect">
            <a:avLst/>
          </a:prstGeom>
          <a:solidFill>
            <a:schemeClr val="tx2">
              <a:lumMod val="90000"/>
              <a:lumOff val="10000"/>
            </a:schemeClr>
          </a:solidFill>
        </p:spPr>
      </p:sp>
    </p:spTree>
    <p:extLst>
      <p:ext uri="{BB962C8B-B14F-4D97-AF65-F5344CB8AC3E}">
        <p14:creationId xmlns:p14="http://schemas.microsoft.com/office/powerpoint/2010/main" val="141327777"/>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Image Holder #100">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5"/>
          <p:cNvSpPr>
            <a:spLocks noGrp="1"/>
          </p:cNvSpPr>
          <p:nvPr>
            <p:ph type="pic" sz="quarter" idx="13"/>
          </p:nvPr>
        </p:nvSpPr>
        <p:spPr>
          <a:xfrm>
            <a:off x="6395912" y="4019314"/>
            <a:ext cx="7194582" cy="4604733"/>
          </a:xfrm>
          <a:prstGeom prst="rect">
            <a:avLst/>
          </a:prstGeom>
          <a:solidFill>
            <a:schemeClr val="tx2">
              <a:lumMod val="90000"/>
              <a:lumOff val="10000"/>
            </a:schemeClr>
          </a:solidFill>
        </p:spPr>
      </p:sp>
    </p:spTree>
    <p:extLst>
      <p:ext uri="{BB962C8B-B14F-4D97-AF65-F5344CB8AC3E}">
        <p14:creationId xmlns:p14="http://schemas.microsoft.com/office/powerpoint/2010/main" val="9363452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Image Holder #101">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5"/>
          <p:cNvSpPr>
            <a:spLocks noGrp="1"/>
          </p:cNvSpPr>
          <p:nvPr>
            <p:ph type="pic" sz="quarter" idx="13"/>
          </p:nvPr>
        </p:nvSpPr>
        <p:spPr>
          <a:xfrm>
            <a:off x="0" y="0"/>
            <a:ext cx="20116800" cy="10972800"/>
          </a:xfrm>
          <a:prstGeom prst="rect">
            <a:avLst/>
          </a:prstGeom>
          <a:solidFill>
            <a:schemeClr val="tx2">
              <a:lumMod val="90000"/>
              <a:lumOff val="10000"/>
            </a:schemeClr>
          </a:solidFill>
        </p:spPr>
      </p:sp>
      <p:sp>
        <p:nvSpPr>
          <p:cNvPr id="4" name="Picture Placeholder 4"/>
          <p:cNvSpPr>
            <a:spLocks noGrp="1"/>
          </p:cNvSpPr>
          <p:nvPr>
            <p:ph type="pic" sz="quarter" idx="14"/>
          </p:nvPr>
        </p:nvSpPr>
        <p:spPr>
          <a:xfrm>
            <a:off x="10147871" y="2145846"/>
            <a:ext cx="7189870" cy="4577683"/>
          </a:xfrm>
          <a:prstGeom prst="rect">
            <a:avLst/>
          </a:prstGeom>
          <a:solidFill>
            <a:schemeClr val="tx2">
              <a:lumMod val="90000"/>
              <a:lumOff val="10000"/>
            </a:schemeClr>
          </a:solidFill>
        </p:spPr>
      </p:sp>
    </p:spTree>
    <p:extLst>
      <p:ext uri="{BB962C8B-B14F-4D97-AF65-F5344CB8AC3E}">
        <p14:creationId xmlns:p14="http://schemas.microsoft.com/office/powerpoint/2010/main" val="2105904403"/>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Image Holder #10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2595978" y="2008797"/>
            <a:ext cx="8574046" cy="6633179"/>
          </a:xfrm>
          <a:prstGeom prst="rect">
            <a:avLst/>
          </a:prstGeom>
          <a:solidFill>
            <a:schemeClr val="tx2">
              <a:lumMod val="90000"/>
              <a:lumOff val="10000"/>
            </a:schemeClr>
          </a:solidFill>
        </p:spPr>
      </p:sp>
    </p:spTree>
    <p:extLst>
      <p:ext uri="{BB962C8B-B14F-4D97-AF65-F5344CB8AC3E}">
        <p14:creationId xmlns:p14="http://schemas.microsoft.com/office/powerpoint/2010/main" val="60409665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Image Holder #103">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5" name="Picture Placeholder 4"/>
          <p:cNvSpPr>
            <a:spLocks noGrp="1"/>
          </p:cNvSpPr>
          <p:nvPr>
            <p:ph type="pic" sz="quarter" idx="14"/>
          </p:nvPr>
        </p:nvSpPr>
        <p:spPr>
          <a:xfrm>
            <a:off x="7068864" y="2275497"/>
            <a:ext cx="4728689" cy="6348550"/>
          </a:xfrm>
          <a:prstGeom prst="rect">
            <a:avLst/>
          </a:prstGeom>
          <a:solidFill>
            <a:schemeClr val="tx2">
              <a:lumMod val="90000"/>
              <a:lumOff val="10000"/>
            </a:schemeClr>
          </a:solidFill>
        </p:spPr>
      </p:sp>
      <p:sp>
        <p:nvSpPr>
          <p:cNvPr id="7" name="Picture Placeholder 2"/>
          <p:cNvSpPr>
            <a:spLocks noGrp="1"/>
          </p:cNvSpPr>
          <p:nvPr>
            <p:ph type="pic" sz="quarter" idx="13"/>
          </p:nvPr>
        </p:nvSpPr>
        <p:spPr>
          <a:xfrm>
            <a:off x="672151" y="4155122"/>
            <a:ext cx="7503661" cy="5706054"/>
          </a:xfrm>
          <a:prstGeom prst="rect">
            <a:avLst/>
          </a:prstGeom>
          <a:solidFill>
            <a:schemeClr val="tx2">
              <a:lumMod val="90000"/>
              <a:lumOff val="10000"/>
            </a:schemeClr>
          </a:solidFill>
        </p:spPr>
      </p:sp>
    </p:spTree>
    <p:extLst>
      <p:ext uri="{BB962C8B-B14F-4D97-AF65-F5344CB8AC3E}">
        <p14:creationId xmlns:p14="http://schemas.microsoft.com/office/powerpoint/2010/main" val="166323058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Image Holder #104">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4" name="Picture Placeholder 11"/>
          <p:cNvSpPr>
            <a:spLocks noGrp="1"/>
          </p:cNvSpPr>
          <p:nvPr>
            <p:ph type="pic" sz="quarter" idx="13"/>
          </p:nvPr>
        </p:nvSpPr>
        <p:spPr>
          <a:xfrm>
            <a:off x="-1362635" y="2224851"/>
            <a:ext cx="10608933" cy="6499430"/>
          </a:xfrm>
          <a:prstGeom prst="rect">
            <a:avLst/>
          </a:prstGeom>
          <a:solidFill>
            <a:schemeClr val="tx2">
              <a:lumMod val="90000"/>
              <a:lumOff val="10000"/>
            </a:schemeClr>
          </a:solidFill>
        </p:spPr>
      </p:sp>
    </p:spTree>
    <p:extLst>
      <p:ext uri="{BB962C8B-B14F-4D97-AF65-F5344CB8AC3E}">
        <p14:creationId xmlns:p14="http://schemas.microsoft.com/office/powerpoint/2010/main" val="1803816179"/>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Image Holder #105">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896470" y="2157195"/>
            <a:ext cx="9188164" cy="6233770"/>
          </a:xfrm>
          <a:prstGeom prst="rect">
            <a:avLst/>
          </a:prstGeom>
          <a:solidFill>
            <a:schemeClr val="tx2">
              <a:lumMod val="90000"/>
              <a:lumOff val="10000"/>
            </a:schemeClr>
          </a:solidFill>
        </p:spPr>
      </p:sp>
      <p:sp>
        <p:nvSpPr>
          <p:cNvPr id="4" name="Picture Placeholder 4"/>
          <p:cNvSpPr>
            <a:spLocks noGrp="1"/>
          </p:cNvSpPr>
          <p:nvPr>
            <p:ph type="pic" sz="quarter" idx="14"/>
          </p:nvPr>
        </p:nvSpPr>
        <p:spPr>
          <a:xfrm>
            <a:off x="6601848" y="4151149"/>
            <a:ext cx="2488364" cy="4437040"/>
          </a:xfrm>
          <a:prstGeom prst="rect">
            <a:avLst/>
          </a:prstGeom>
          <a:solidFill>
            <a:schemeClr val="tx2">
              <a:lumMod val="90000"/>
              <a:lumOff val="10000"/>
            </a:schemeClr>
          </a:solidFill>
        </p:spPr>
      </p:sp>
    </p:spTree>
    <p:extLst>
      <p:ext uri="{BB962C8B-B14F-4D97-AF65-F5344CB8AC3E}">
        <p14:creationId xmlns:p14="http://schemas.microsoft.com/office/powerpoint/2010/main" val="313316842"/>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Image Holder #106">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3"/>
          <p:cNvSpPr>
            <a:spLocks noGrp="1"/>
          </p:cNvSpPr>
          <p:nvPr>
            <p:ph type="pic" sz="quarter" idx="14"/>
          </p:nvPr>
        </p:nvSpPr>
        <p:spPr>
          <a:xfrm>
            <a:off x="10309720" y="2381479"/>
            <a:ext cx="4715126" cy="6314286"/>
          </a:xfrm>
          <a:prstGeom prst="rect">
            <a:avLst/>
          </a:prstGeom>
          <a:solidFill>
            <a:schemeClr val="tx2">
              <a:lumMod val="90000"/>
              <a:lumOff val="10000"/>
            </a:schemeClr>
          </a:solidFill>
        </p:spPr>
      </p:sp>
      <p:sp>
        <p:nvSpPr>
          <p:cNvPr id="4" name="Picture Placeholder 1"/>
          <p:cNvSpPr>
            <a:spLocks noGrp="1"/>
          </p:cNvSpPr>
          <p:nvPr>
            <p:ph type="pic" sz="quarter" idx="13"/>
          </p:nvPr>
        </p:nvSpPr>
        <p:spPr>
          <a:xfrm>
            <a:off x="11653850" y="4665901"/>
            <a:ext cx="6457916" cy="4334664"/>
          </a:xfrm>
          <a:prstGeom prst="rect">
            <a:avLst/>
          </a:prstGeom>
          <a:solidFill>
            <a:schemeClr val="tx2">
              <a:lumMod val="90000"/>
              <a:lumOff val="10000"/>
            </a:schemeClr>
          </a:solidFill>
        </p:spPr>
      </p:sp>
    </p:spTree>
    <p:extLst>
      <p:ext uri="{BB962C8B-B14F-4D97-AF65-F5344CB8AC3E}">
        <p14:creationId xmlns:p14="http://schemas.microsoft.com/office/powerpoint/2010/main" val="4133046696"/>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Image Holder #107">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8422256" y="2628839"/>
            <a:ext cx="3231862" cy="5862059"/>
          </a:xfrm>
          <a:prstGeom prst="rect">
            <a:avLst/>
          </a:prstGeom>
          <a:solidFill>
            <a:schemeClr val="tx2">
              <a:lumMod val="90000"/>
              <a:lumOff val="10000"/>
            </a:schemeClr>
          </a:solidFill>
        </p:spPr>
      </p:sp>
    </p:spTree>
    <p:extLst>
      <p:ext uri="{BB962C8B-B14F-4D97-AF65-F5344CB8AC3E}">
        <p14:creationId xmlns:p14="http://schemas.microsoft.com/office/powerpoint/2010/main" val="202803553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Image Holder #108">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1828800" y="1837040"/>
            <a:ext cx="8229238" cy="7306960"/>
          </a:xfrm>
          <a:prstGeom prst="rect">
            <a:avLst/>
          </a:prstGeom>
          <a:solidFill>
            <a:schemeClr val="tx2">
              <a:lumMod val="90000"/>
              <a:lumOff val="10000"/>
            </a:schemeClr>
          </a:solidFill>
        </p:spPr>
      </p:sp>
    </p:spTree>
    <p:extLst>
      <p:ext uri="{BB962C8B-B14F-4D97-AF65-F5344CB8AC3E}">
        <p14:creationId xmlns:p14="http://schemas.microsoft.com/office/powerpoint/2010/main" val="1424781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Holder #9">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1"/>
          <p:cNvSpPr>
            <a:spLocks noGrp="1"/>
          </p:cNvSpPr>
          <p:nvPr>
            <p:ph type="pic" sz="quarter" idx="13"/>
          </p:nvPr>
        </p:nvSpPr>
        <p:spPr>
          <a:xfrm>
            <a:off x="0" y="0"/>
            <a:ext cx="20116800" cy="10972800"/>
          </a:xfrm>
          <a:prstGeom prst="rect">
            <a:avLst/>
          </a:prstGeom>
          <a:solidFill>
            <a:schemeClr val="tx2">
              <a:lumMod val="90000"/>
              <a:lumOff val="10000"/>
            </a:schemeClr>
          </a:solidFill>
        </p:spPr>
      </p:sp>
    </p:spTree>
    <p:extLst>
      <p:ext uri="{BB962C8B-B14F-4D97-AF65-F5344CB8AC3E}">
        <p14:creationId xmlns:p14="http://schemas.microsoft.com/office/powerpoint/2010/main" val="8054085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Holder #10">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0" y="0"/>
            <a:ext cx="10058400" cy="10972800"/>
          </a:xfrm>
          <a:prstGeom prst="rect">
            <a:avLst/>
          </a:prstGeom>
          <a:solidFill>
            <a:schemeClr val="tx2">
              <a:lumMod val="90000"/>
              <a:lumOff val="10000"/>
            </a:schemeClr>
          </a:solidFill>
        </p:spPr>
      </p:sp>
      <p:sp>
        <p:nvSpPr>
          <p:cNvPr id="4" name="Picture Placeholder 2"/>
          <p:cNvSpPr>
            <a:spLocks noGrp="1"/>
          </p:cNvSpPr>
          <p:nvPr>
            <p:ph type="pic" sz="quarter" idx="14"/>
          </p:nvPr>
        </p:nvSpPr>
        <p:spPr>
          <a:xfrm>
            <a:off x="10058401" y="0"/>
            <a:ext cx="10058400" cy="10972800"/>
          </a:xfrm>
          <a:prstGeom prst="rect">
            <a:avLst/>
          </a:prstGeom>
          <a:solidFill>
            <a:schemeClr val="tx2">
              <a:lumMod val="90000"/>
              <a:lumOff val="10000"/>
            </a:schemeClr>
          </a:solidFill>
        </p:spPr>
      </p:sp>
    </p:spTree>
    <p:extLst>
      <p:ext uri="{BB962C8B-B14F-4D97-AF65-F5344CB8AC3E}">
        <p14:creationId xmlns:p14="http://schemas.microsoft.com/office/powerpoint/2010/main" val="3557624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Holder #11">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0" y="0"/>
            <a:ext cx="14630400" cy="10972800"/>
          </a:xfrm>
          <a:prstGeom prst="rect">
            <a:avLst/>
          </a:prstGeom>
          <a:solidFill>
            <a:schemeClr val="tx2">
              <a:lumMod val="90000"/>
              <a:lumOff val="10000"/>
            </a:schemeClr>
          </a:solidFill>
        </p:spPr>
      </p:sp>
    </p:spTree>
    <p:extLst>
      <p:ext uri="{BB962C8B-B14F-4D97-AF65-F5344CB8AC3E}">
        <p14:creationId xmlns:p14="http://schemas.microsoft.com/office/powerpoint/2010/main" val="25944773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 Holder #1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solidFill>
            <a:schemeClr val="tx2">
              <a:lumMod val="90000"/>
              <a:lumOff val="10000"/>
            </a:schemeClr>
          </a:solidFill>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0" y="0"/>
            <a:ext cx="5029200" cy="10972800"/>
          </a:xfrm>
          <a:prstGeom prst="rect">
            <a:avLst/>
          </a:prstGeom>
          <a:solidFill>
            <a:schemeClr val="tx2">
              <a:lumMod val="90000"/>
              <a:lumOff val="10000"/>
            </a:schemeClr>
          </a:solidFill>
        </p:spPr>
      </p:sp>
      <p:sp>
        <p:nvSpPr>
          <p:cNvPr id="4" name="Picture Placeholder 3"/>
          <p:cNvSpPr>
            <a:spLocks noGrp="1"/>
          </p:cNvSpPr>
          <p:nvPr>
            <p:ph type="pic" sz="quarter" idx="14"/>
          </p:nvPr>
        </p:nvSpPr>
        <p:spPr>
          <a:xfrm>
            <a:off x="5029200" y="0"/>
            <a:ext cx="5029200" cy="10972800"/>
          </a:xfrm>
          <a:prstGeom prst="rect">
            <a:avLst/>
          </a:prstGeom>
          <a:solidFill>
            <a:schemeClr val="tx2">
              <a:lumMod val="90000"/>
              <a:lumOff val="10000"/>
            </a:schemeClr>
          </a:solidFill>
        </p:spPr>
      </p:sp>
      <p:sp>
        <p:nvSpPr>
          <p:cNvPr id="5" name="Picture Placeholder 4"/>
          <p:cNvSpPr>
            <a:spLocks noGrp="1"/>
          </p:cNvSpPr>
          <p:nvPr>
            <p:ph type="pic" sz="quarter" idx="15"/>
          </p:nvPr>
        </p:nvSpPr>
        <p:spPr>
          <a:xfrm>
            <a:off x="10058400" y="0"/>
            <a:ext cx="5029200" cy="10972800"/>
          </a:xfrm>
          <a:prstGeom prst="rect">
            <a:avLst/>
          </a:prstGeom>
          <a:solidFill>
            <a:schemeClr val="tx2">
              <a:lumMod val="90000"/>
              <a:lumOff val="10000"/>
            </a:schemeClr>
          </a:solidFill>
        </p:spPr>
      </p:sp>
      <p:sp>
        <p:nvSpPr>
          <p:cNvPr id="7" name="Picture Placeholder 5"/>
          <p:cNvSpPr>
            <a:spLocks noGrp="1"/>
          </p:cNvSpPr>
          <p:nvPr>
            <p:ph type="pic" sz="quarter" idx="16"/>
          </p:nvPr>
        </p:nvSpPr>
        <p:spPr>
          <a:xfrm>
            <a:off x="15087600" y="0"/>
            <a:ext cx="5029200" cy="10972800"/>
          </a:xfrm>
          <a:prstGeom prst="rect">
            <a:avLst/>
          </a:prstGeom>
          <a:solidFill>
            <a:schemeClr val="tx2">
              <a:lumMod val="90000"/>
              <a:lumOff val="10000"/>
            </a:schemeClr>
          </a:solidFill>
        </p:spPr>
      </p:sp>
    </p:spTree>
    <p:extLst>
      <p:ext uri="{BB962C8B-B14F-4D97-AF65-F5344CB8AC3E}">
        <p14:creationId xmlns:p14="http://schemas.microsoft.com/office/powerpoint/2010/main" val="25053599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mage Holder #13">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9"/>
          <p:cNvSpPr>
            <a:spLocks noGrp="1"/>
          </p:cNvSpPr>
          <p:nvPr>
            <p:ph type="pic" sz="quarter" idx="13"/>
          </p:nvPr>
        </p:nvSpPr>
        <p:spPr>
          <a:xfrm>
            <a:off x="2" y="-83125"/>
            <a:ext cx="10149838" cy="7315200"/>
          </a:xfrm>
          <a:custGeom>
            <a:avLst/>
            <a:gdLst>
              <a:gd name="connsiteX0" fmla="*/ 9692640 w 10149838"/>
              <a:gd name="connsiteY0" fmla="*/ 2 h 7315200"/>
              <a:gd name="connsiteX1" fmla="*/ 10058396 w 10149838"/>
              <a:gd name="connsiteY1" fmla="*/ 2 h 7315200"/>
              <a:gd name="connsiteX2" fmla="*/ 10149838 w 10149838"/>
              <a:gd name="connsiteY2" fmla="*/ 91444 h 7315200"/>
              <a:gd name="connsiteX3" fmla="*/ 10149838 w 10149838"/>
              <a:gd name="connsiteY3" fmla="*/ 822960 h 7315200"/>
              <a:gd name="connsiteX4" fmla="*/ 10058396 w 10149838"/>
              <a:gd name="connsiteY4" fmla="*/ 914402 h 7315200"/>
              <a:gd name="connsiteX5" fmla="*/ 9692640 w 10149838"/>
              <a:gd name="connsiteY5" fmla="*/ 914402 h 7315200"/>
              <a:gd name="connsiteX6" fmla="*/ 9601198 w 10149838"/>
              <a:gd name="connsiteY6" fmla="*/ 822960 h 7315200"/>
              <a:gd name="connsiteX7" fmla="*/ 9601198 w 10149838"/>
              <a:gd name="connsiteY7" fmla="*/ 91444 h 7315200"/>
              <a:gd name="connsiteX8" fmla="*/ 9692640 w 10149838"/>
              <a:gd name="connsiteY8" fmla="*/ 2 h 7315200"/>
              <a:gd name="connsiteX9" fmla="*/ 91442 w 10149838"/>
              <a:gd name="connsiteY9" fmla="*/ 2 h 7315200"/>
              <a:gd name="connsiteX10" fmla="*/ 457198 w 10149838"/>
              <a:gd name="connsiteY10" fmla="*/ 2 h 7315200"/>
              <a:gd name="connsiteX11" fmla="*/ 548640 w 10149838"/>
              <a:gd name="connsiteY11" fmla="*/ 91444 h 7315200"/>
              <a:gd name="connsiteX12" fmla="*/ 548640 w 10149838"/>
              <a:gd name="connsiteY12" fmla="*/ 7223758 h 7315200"/>
              <a:gd name="connsiteX13" fmla="*/ 457198 w 10149838"/>
              <a:gd name="connsiteY13" fmla="*/ 7315200 h 7315200"/>
              <a:gd name="connsiteX14" fmla="*/ 91442 w 10149838"/>
              <a:gd name="connsiteY14" fmla="*/ 7315200 h 7315200"/>
              <a:gd name="connsiteX15" fmla="*/ 0 w 10149838"/>
              <a:gd name="connsiteY15" fmla="*/ 7223758 h 7315200"/>
              <a:gd name="connsiteX16" fmla="*/ 0 w 10149838"/>
              <a:gd name="connsiteY16" fmla="*/ 91444 h 7315200"/>
              <a:gd name="connsiteX17" fmla="*/ 91442 w 10149838"/>
              <a:gd name="connsiteY17" fmla="*/ 2 h 7315200"/>
              <a:gd name="connsiteX18" fmla="*/ 6263640 w 10149838"/>
              <a:gd name="connsiteY18" fmla="*/ 1 h 7315200"/>
              <a:gd name="connsiteX19" fmla="*/ 6629396 w 10149838"/>
              <a:gd name="connsiteY19" fmla="*/ 1 h 7315200"/>
              <a:gd name="connsiteX20" fmla="*/ 6720838 w 10149838"/>
              <a:gd name="connsiteY20" fmla="*/ 91443 h 7315200"/>
              <a:gd name="connsiteX21" fmla="*/ 6720838 w 10149838"/>
              <a:gd name="connsiteY21" fmla="*/ 3108958 h 7315200"/>
              <a:gd name="connsiteX22" fmla="*/ 6629396 w 10149838"/>
              <a:gd name="connsiteY22" fmla="*/ 3200400 h 7315200"/>
              <a:gd name="connsiteX23" fmla="*/ 6263640 w 10149838"/>
              <a:gd name="connsiteY23" fmla="*/ 3200400 h 7315200"/>
              <a:gd name="connsiteX24" fmla="*/ 6172198 w 10149838"/>
              <a:gd name="connsiteY24" fmla="*/ 3108958 h 7315200"/>
              <a:gd name="connsiteX25" fmla="*/ 6172198 w 10149838"/>
              <a:gd name="connsiteY25" fmla="*/ 91443 h 7315200"/>
              <a:gd name="connsiteX26" fmla="*/ 6263640 w 10149838"/>
              <a:gd name="connsiteY26" fmla="*/ 1 h 7315200"/>
              <a:gd name="connsiteX27" fmla="*/ 5577840 w 10149838"/>
              <a:gd name="connsiteY27" fmla="*/ 1 h 7315200"/>
              <a:gd name="connsiteX28" fmla="*/ 5943596 w 10149838"/>
              <a:gd name="connsiteY28" fmla="*/ 1 h 7315200"/>
              <a:gd name="connsiteX29" fmla="*/ 6035038 w 10149838"/>
              <a:gd name="connsiteY29" fmla="*/ 91443 h 7315200"/>
              <a:gd name="connsiteX30" fmla="*/ 6035038 w 10149838"/>
              <a:gd name="connsiteY30" fmla="*/ 3566158 h 7315200"/>
              <a:gd name="connsiteX31" fmla="*/ 5943596 w 10149838"/>
              <a:gd name="connsiteY31" fmla="*/ 3657600 h 7315200"/>
              <a:gd name="connsiteX32" fmla="*/ 5577840 w 10149838"/>
              <a:gd name="connsiteY32" fmla="*/ 3657600 h 7315200"/>
              <a:gd name="connsiteX33" fmla="*/ 5486398 w 10149838"/>
              <a:gd name="connsiteY33" fmla="*/ 3566158 h 7315200"/>
              <a:gd name="connsiteX34" fmla="*/ 5486398 w 10149838"/>
              <a:gd name="connsiteY34" fmla="*/ 91443 h 7315200"/>
              <a:gd name="connsiteX35" fmla="*/ 5577840 w 10149838"/>
              <a:gd name="connsiteY35" fmla="*/ 1 h 7315200"/>
              <a:gd name="connsiteX36" fmla="*/ 4892040 w 10149838"/>
              <a:gd name="connsiteY36" fmla="*/ 1 h 7315200"/>
              <a:gd name="connsiteX37" fmla="*/ 5257796 w 10149838"/>
              <a:gd name="connsiteY37" fmla="*/ 1 h 7315200"/>
              <a:gd name="connsiteX38" fmla="*/ 5349238 w 10149838"/>
              <a:gd name="connsiteY38" fmla="*/ 91443 h 7315200"/>
              <a:gd name="connsiteX39" fmla="*/ 5349238 w 10149838"/>
              <a:gd name="connsiteY39" fmla="*/ 4023358 h 7315200"/>
              <a:gd name="connsiteX40" fmla="*/ 5257796 w 10149838"/>
              <a:gd name="connsiteY40" fmla="*/ 4114800 h 7315200"/>
              <a:gd name="connsiteX41" fmla="*/ 4892040 w 10149838"/>
              <a:gd name="connsiteY41" fmla="*/ 4114800 h 7315200"/>
              <a:gd name="connsiteX42" fmla="*/ 4800598 w 10149838"/>
              <a:gd name="connsiteY42" fmla="*/ 4023358 h 7315200"/>
              <a:gd name="connsiteX43" fmla="*/ 4800598 w 10149838"/>
              <a:gd name="connsiteY43" fmla="*/ 91443 h 7315200"/>
              <a:gd name="connsiteX44" fmla="*/ 4892040 w 10149838"/>
              <a:gd name="connsiteY44" fmla="*/ 1 h 7315200"/>
              <a:gd name="connsiteX45" fmla="*/ 4206240 w 10149838"/>
              <a:gd name="connsiteY45" fmla="*/ 1 h 7315200"/>
              <a:gd name="connsiteX46" fmla="*/ 4571996 w 10149838"/>
              <a:gd name="connsiteY46" fmla="*/ 1 h 7315200"/>
              <a:gd name="connsiteX47" fmla="*/ 4663438 w 10149838"/>
              <a:gd name="connsiteY47" fmla="*/ 91443 h 7315200"/>
              <a:gd name="connsiteX48" fmla="*/ 4663438 w 10149838"/>
              <a:gd name="connsiteY48" fmla="*/ 4480558 h 7315200"/>
              <a:gd name="connsiteX49" fmla="*/ 4571996 w 10149838"/>
              <a:gd name="connsiteY49" fmla="*/ 4572000 h 7315200"/>
              <a:gd name="connsiteX50" fmla="*/ 4206240 w 10149838"/>
              <a:gd name="connsiteY50" fmla="*/ 4572000 h 7315200"/>
              <a:gd name="connsiteX51" fmla="*/ 4114800 w 10149838"/>
              <a:gd name="connsiteY51" fmla="*/ 4480558 h 7315200"/>
              <a:gd name="connsiteX52" fmla="*/ 4114800 w 10149838"/>
              <a:gd name="connsiteY52" fmla="*/ 91443 h 7315200"/>
              <a:gd name="connsiteX53" fmla="*/ 4206240 w 10149838"/>
              <a:gd name="connsiteY53" fmla="*/ 1 h 7315200"/>
              <a:gd name="connsiteX54" fmla="*/ 3520442 w 10149838"/>
              <a:gd name="connsiteY54" fmla="*/ 1 h 7315200"/>
              <a:gd name="connsiteX55" fmla="*/ 3886198 w 10149838"/>
              <a:gd name="connsiteY55" fmla="*/ 1 h 7315200"/>
              <a:gd name="connsiteX56" fmla="*/ 3977640 w 10149838"/>
              <a:gd name="connsiteY56" fmla="*/ 91443 h 7315200"/>
              <a:gd name="connsiteX57" fmla="*/ 3977640 w 10149838"/>
              <a:gd name="connsiteY57" fmla="*/ 4937758 h 7315200"/>
              <a:gd name="connsiteX58" fmla="*/ 3886198 w 10149838"/>
              <a:gd name="connsiteY58" fmla="*/ 5029200 h 7315200"/>
              <a:gd name="connsiteX59" fmla="*/ 3520442 w 10149838"/>
              <a:gd name="connsiteY59" fmla="*/ 5029200 h 7315200"/>
              <a:gd name="connsiteX60" fmla="*/ 3429000 w 10149838"/>
              <a:gd name="connsiteY60" fmla="*/ 4937758 h 7315200"/>
              <a:gd name="connsiteX61" fmla="*/ 3429000 w 10149838"/>
              <a:gd name="connsiteY61" fmla="*/ 91443 h 7315200"/>
              <a:gd name="connsiteX62" fmla="*/ 3520442 w 10149838"/>
              <a:gd name="connsiteY62" fmla="*/ 1 h 7315200"/>
              <a:gd name="connsiteX63" fmla="*/ 2834642 w 10149838"/>
              <a:gd name="connsiteY63" fmla="*/ 1 h 7315200"/>
              <a:gd name="connsiteX64" fmla="*/ 3200398 w 10149838"/>
              <a:gd name="connsiteY64" fmla="*/ 1 h 7315200"/>
              <a:gd name="connsiteX65" fmla="*/ 3291840 w 10149838"/>
              <a:gd name="connsiteY65" fmla="*/ 91443 h 7315200"/>
              <a:gd name="connsiteX66" fmla="*/ 3291840 w 10149838"/>
              <a:gd name="connsiteY66" fmla="*/ 5394958 h 7315200"/>
              <a:gd name="connsiteX67" fmla="*/ 3200398 w 10149838"/>
              <a:gd name="connsiteY67" fmla="*/ 5486400 h 7315200"/>
              <a:gd name="connsiteX68" fmla="*/ 2834642 w 10149838"/>
              <a:gd name="connsiteY68" fmla="*/ 5486400 h 7315200"/>
              <a:gd name="connsiteX69" fmla="*/ 2743200 w 10149838"/>
              <a:gd name="connsiteY69" fmla="*/ 5394958 h 7315200"/>
              <a:gd name="connsiteX70" fmla="*/ 2743200 w 10149838"/>
              <a:gd name="connsiteY70" fmla="*/ 91443 h 7315200"/>
              <a:gd name="connsiteX71" fmla="*/ 2834642 w 10149838"/>
              <a:gd name="connsiteY71" fmla="*/ 1 h 7315200"/>
              <a:gd name="connsiteX72" fmla="*/ 2148841 w 10149838"/>
              <a:gd name="connsiteY72" fmla="*/ 1 h 7315200"/>
              <a:gd name="connsiteX73" fmla="*/ 2514598 w 10149838"/>
              <a:gd name="connsiteY73" fmla="*/ 1 h 7315200"/>
              <a:gd name="connsiteX74" fmla="*/ 2606040 w 10149838"/>
              <a:gd name="connsiteY74" fmla="*/ 91443 h 7315200"/>
              <a:gd name="connsiteX75" fmla="*/ 2606040 w 10149838"/>
              <a:gd name="connsiteY75" fmla="*/ 5852158 h 7315200"/>
              <a:gd name="connsiteX76" fmla="*/ 2514598 w 10149838"/>
              <a:gd name="connsiteY76" fmla="*/ 5943600 h 7315200"/>
              <a:gd name="connsiteX77" fmla="*/ 2148841 w 10149838"/>
              <a:gd name="connsiteY77" fmla="*/ 5943600 h 7315200"/>
              <a:gd name="connsiteX78" fmla="*/ 2057400 w 10149838"/>
              <a:gd name="connsiteY78" fmla="*/ 5852158 h 7315200"/>
              <a:gd name="connsiteX79" fmla="*/ 2057400 w 10149838"/>
              <a:gd name="connsiteY79" fmla="*/ 91443 h 7315200"/>
              <a:gd name="connsiteX80" fmla="*/ 2148841 w 10149838"/>
              <a:gd name="connsiteY80" fmla="*/ 1 h 7315200"/>
              <a:gd name="connsiteX81" fmla="*/ 1463041 w 10149838"/>
              <a:gd name="connsiteY81" fmla="*/ 1 h 7315200"/>
              <a:gd name="connsiteX82" fmla="*/ 1828797 w 10149838"/>
              <a:gd name="connsiteY82" fmla="*/ 1 h 7315200"/>
              <a:gd name="connsiteX83" fmla="*/ 1920239 w 10149838"/>
              <a:gd name="connsiteY83" fmla="*/ 91443 h 7315200"/>
              <a:gd name="connsiteX84" fmla="*/ 1920239 w 10149838"/>
              <a:gd name="connsiteY84" fmla="*/ 6309358 h 7315200"/>
              <a:gd name="connsiteX85" fmla="*/ 1828797 w 10149838"/>
              <a:gd name="connsiteY85" fmla="*/ 6400800 h 7315200"/>
              <a:gd name="connsiteX86" fmla="*/ 1463041 w 10149838"/>
              <a:gd name="connsiteY86" fmla="*/ 6400800 h 7315200"/>
              <a:gd name="connsiteX87" fmla="*/ 1371599 w 10149838"/>
              <a:gd name="connsiteY87" fmla="*/ 6309358 h 7315200"/>
              <a:gd name="connsiteX88" fmla="*/ 1371599 w 10149838"/>
              <a:gd name="connsiteY88" fmla="*/ 91443 h 7315200"/>
              <a:gd name="connsiteX89" fmla="*/ 1463041 w 10149838"/>
              <a:gd name="connsiteY89" fmla="*/ 1 h 7315200"/>
              <a:gd name="connsiteX90" fmla="*/ 777242 w 10149838"/>
              <a:gd name="connsiteY90" fmla="*/ 1 h 7315200"/>
              <a:gd name="connsiteX91" fmla="*/ 1142998 w 10149838"/>
              <a:gd name="connsiteY91" fmla="*/ 1 h 7315200"/>
              <a:gd name="connsiteX92" fmla="*/ 1234440 w 10149838"/>
              <a:gd name="connsiteY92" fmla="*/ 91443 h 7315200"/>
              <a:gd name="connsiteX93" fmla="*/ 1234440 w 10149838"/>
              <a:gd name="connsiteY93" fmla="*/ 6766558 h 7315200"/>
              <a:gd name="connsiteX94" fmla="*/ 1142998 w 10149838"/>
              <a:gd name="connsiteY94" fmla="*/ 6858000 h 7315200"/>
              <a:gd name="connsiteX95" fmla="*/ 777242 w 10149838"/>
              <a:gd name="connsiteY95" fmla="*/ 6858000 h 7315200"/>
              <a:gd name="connsiteX96" fmla="*/ 685800 w 10149838"/>
              <a:gd name="connsiteY96" fmla="*/ 6766558 h 7315200"/>
              <a:gd name="connsiteX97" fmla="*/ 685800 w 10149838"/>
              <a:gd name="connsiteY97" fmla="*/ 91443 h 7315200"/>
              <a:gd name="connsiteX98" fmla="*/ 777242 w 10149838"/>
              <a:gd name="connsiteY98" fmla="*/ 1 h 7315200"/>
              <a:gd name="connsiteX99" fmla="*/ 9006840 w 10149838"/>
              <a:gd name="connsiteY99" fmla="*/ 0 h 7315200"/>
              <a:gd name="connsiteX100" fmla="*/ 9372596 w 10149838"/>
              <a:gd name="connsiteY100" fmla="*/ 0 h 7315200"/>
              <a:gd name="connsiteX101" fmla="*/ 9464038 w 10149838"/>
              <a:gd name="connsiteY101" fmla="*/ 91442 h 7315200"/>
              <a:gd name="connsiteX102" fmla="*/ 9464038 w 10149838"/>
              <a:gd name="connsiteY102" fmla="*/ 1280158 h 7315200"/>
              <a:gd name="connsiteX103" fmla="*/ 9372596 w 10149838"/>
              <a:gd name="connsiteY103" fmla="*/ 1371600 h 7315200"/>
              <a:gd name="connsiteX104" fmla="*/ 9006840 w 10149838"/>
              <a:gd name="connsiteY104" fmla="*/ 1371600 h 7315200"/>
              <a:gd name="connsiteX105" fmla="*/ 8915398 w 10149838"/>
              <a:gd name="connsiteY105" fmla="*/ 1280158 h 7315200"/>
              <a:gd name="connsiteX106" fmla="*/ 8915398 w 10149838"/>
              <a:gd name="connsiteY106" fmla="*/ 91442 h 7315200"/>
              <a:gd name="connsiteX107" fmla="*/ 9006840 w 10149838"/>
              <a:gd name="connsiteY107" fmla="*/ 0 h 7315200"/>
              <a:gd name="connsiteX108" fmla="*/ 8321040 w 10149838"/>
              <a:gd name="connsiteY108" fmla="*/ 0 h 7315200"/>
              <a:gd name="connsiteX109" fmla="*/ 8686796 w 10149838"/>
              <a:gd name="connsiteY109" fmla="*/ 0 h 7315200"/>
              <a:gd name="connsiteX110" fmla="*/ 8778238 w 10149838"/>
              <a:gd name="connsiteY110" fmla="*/ 91442 h 7315200"/>
              <a:gd name="connsiteX111" fmla="*/ 8778238 w 10149838"/>
              <a:gd name="connsiteY111" fmla="*/ 1737358 h 7315200"/>
              <a:gd name="connsiteX112" fmla="*/ 8686796 w 10149838"/>
              <a:gd name="connsiteY112" fmla="*/ 1828800 h 7315200"/>
              <a:gd name="connsiteX113" fmla="*/ 8321040 w 10149838"/>
              <a:gd name="connsiteY113" fmla="*/ 1828800 h 7315200"/>
              <a:gd name="connsiteX114" fmla="*/ 8229598 w 10149838"/>
              <a:gd name="connsiteY114" fmla="*/ 1737358 h 7315200"/>
              <a:gd name="connsiteX115" fmla="*/ 8229598 w 10149838"/>
              <a:gd name="connsiteY115" fmla="*/ 91442 h 7315200"/>
              <a:gd name="connsiteX116" fmla="*/ 8321040 w 10149838"/>
              <a:gd name="connsiteY116" fmla="*/ 0 h 7315200"/>
              <a:gd name="connsiteX117" fmla="*/ 7635240 w 10149838"/>
              <a:gd name="connsiteY117" fmla="*/ 0 h 7315200"/>
              <a:gd name="connsiteX118" fmla="*/ 8000996 w 10149838"/>
              <a:gd name="connsiteY118" fmla="*/ 0 h 7315200"/>
              <a:gd name="connsiteX119" fmla="*/ 8092438 w 10149838"/>
              <a:gd name="connsiteY119" fmla="*/ 91442 h 7315200"/>
              <a:gd name="connsiteX120" fmla="*/ 8092438 w 10149838"/>
              <a:gd name="connsiteY120" fmla="*/ 2194558 h 7315200"/>
              <a:gd name="connsiteX121" fmla="*/ 8000996 w 10149838"/>
              <a:gd name="connsiteY121" fmla="*/ 2286000 h 7315200"/>
              <a:gd name="connsiteX122" fmla="*/ 7635240 w 10149838"/>
              <a:gd name="connsiteY122" fmla="*/ 2286000 h 7315200"/>
              <a:gd name="connsiteX123" fmla="*/ 7543798 w 10149838"/>
              <a:gd name="connsiteY123" fmla="*/ 2194558 h 7315200"/>
              <a:gd name="connsiteX124" fmla="*/ 7543798 w 10149838"/>
              <a:gd name="connsiteY124" fmla="*/ 91442 h 7315200"/>
              <a:gd name="connsiteX125" fmla="*/ 7635240 w 10149838"/>
              <a:gd name="connsiteY125" fmla="*/ 0 h 7315200"/>
              <a:gd name="connsiteX126" fmla="*/ 6949440 w 10149838"/>
              <a:gd name="connsiteY126" fmla="*/ 0 h 7315200"/>
              <a:gd name="connsiteX127" fmla="*/ 7315196 w 10149838"/>
              <a:gd name="connsiteY127" fmla="*/ 0 h 7315200"/>
              <a:gd name="connsiteX128" fmla="*/ 7406638 w 10149838"/>
              <a:gd name="connsiteY128" fmla="*/ 91442 h 7315200"/>
              <a:gd name="connsiteX129" fmla="*/ 7406638 w 10149838"/>
              <a:gd name="connsiteY129" fmla="*/ 2651758 h 7315200"/>
              <a:gd name="connsiteX130" fmla="*/ 7315196 w 10149838"/>
              <a:gd name="connsiteY130" fmla="*/ 2743200 h 7315200"/>
              <a:gd name="connsiteX131" fmla="*/ 6949440 w 10149838"/>
              <a:gd name="connsiteY131" fmla="*/ 2743200 h 7315200"/>
              <a:gd name="connsiteX132" fmla="*/ 6857998 w 10149838"/>
              <a:gd name="connsiteY132" fmla="*/ 2651758 h 7315200"/>
              <a:gd name="connsiteX133" fmla="*/ 6857998 w 10149838"/>
              <a:gd name="connsiteY133" fmla="*/ 91442 h 7315200"/>
              <a:gd name="connsiteX134" fmla="*/ 6949440 w 10149838"/>
              <a:gd name="connsiteY134" fmla="*/ 0 h 73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10149838" h="7315200">
                <a:moveTo>
                  <a:pt x="9692640" y="2"/>
                </a:moveTo>
                <a:lnTo>
                  <a:pt x="10058396" y="2"/>
                </a:lnTo>
                <a:cubicBezTo>
                  <a:pt x="10108898" y="2"/>
                  <a:pt x="10149838" y="40942"/>
                  <a:pt x="10149838" y="91444"/>
                </a:cubicBezTo>
                <a:lnTo>
                  <a:pt x="10149838" y="822960"/>
                </a:lnTo>
                <a:cubicBezTo>
                  <a:pt x="10149838" y="873462"/>
                  <a:pt x="10108898" y="914402"/>
                  <a:pt x="10058396" y="914402"/>
                </a:cubicBezTo>
                <a:lnTo>
                  <a:pt x="9692640" y="914402"/>
                </a:lnTo>
                <a:cubicBezTo>
                  <a:pt x="9642138" y="914402"/>
                  <a:pt x="9601198" y="873462"/>
                  <a:pt x="9601198" y="822960"/>
                </a:cubicBezTo>
                <a:lnTo>
                  <a:pt x="9601198" y="91444"/>
                </a:lnTo>
                <a:cubicBezTo>
                  <a:pt x="9601198" y="40942"/>
                  <a:pt x="9642138" y="2"/>
                  <a:pt x="9692640" y="2"/>
                </a:cubicBezTo>
                <a:close/>
                <a:moveTo>
                  <a:pt x="91442" y="2"/>
                </a:moveTo>
                <a:lnTo>
                  <a:pt x="457198" y="2"/>
                </a:lnTo>
                <a:cubicBezTo>
                  <a:pt x="507700" y="2"/>
                  <a:pt x="548640" y="40942"/>
                  <a:pt x="548640" y="91444"/>
                </a:cubicBezTo>
                <a:lnTo>
                  <a:pt x="548640" y="7223758"/>
                </a:lnTo>
                <a:cubicBezTo>
                  <a:pt x="548640" y="7274260"/>
                  <a:pt x="507700" y="7315200"/>
                  <a:pt x="457198" y="7315200"/>
                </a:cubicBezTo>
                <a:lnTo>
                  <a:pt x="91442" y="7315200"/>
                </a:lnTo>
                <a:cubicBezTo>
                  <a:pt x="40940" y="7315200"/>
                  <a:pt x="0" y="7274260"/>
                  <a:pt x="0" y="7223758"/>
                </a:cubicBezTo>
                <a:lnTo>
                  <a:pt x="0" y="91444"/>
                </a:lnTo>
                <a:cubicBezTo>
                  <a:pt x="0" y="40942"/>
                  <a:pt x="40940" y="2"/>
                  <a:pt x="91442" y="2"/>
                </a:cubicBezTo>
                <a:close/>
                <a:moveTo>
                  <a:pt x="6263640" y="1"/>
                </a:moveTo>
                <a:lnTo>
                  <a:pt x="6629396" y="1"/>
                </a:lnTo>
                <a:cubicBezTo>
                  <a:pt x="6679898" y="1"/>
                  <a:pt x="6720838" y="40941"/>
                  <a:pt x="6720838" y="91443"/>
                </a:cubicBezTo>
                <a:lnTo>
                  <a:pt x="6720838" y="3108958"/>
                </a:lnTo>
                <a:cubicBezTo>
                  <a:pt x="6720838" y="3159460"/>
                  <a:pt x="6679898" y="3200400"/>
                  <a:pt x="6629396" y="3200400"/>
                </a:cubicBezTo>
                <a:lnTo>
                  <a:pt x="6263640" y="3200400"/>
                </a:lnTo>
                <a:cubicBezTo>
                  <a:pt x="6213138" y="3200400"/>
                  <a:pt x="6172198" y="3159460"/>
                  <a:pt x="6172198" y="3108958"/>
                </a:cubicBezTo>
                <a:lnTo>
                  <a:pt x="6172198" y="91443"/>
                </a:lnTo>
                <a:cubicBezTo>
                  <a:pt x="6172198" y="40941"/>
                  <a:pt x="6213138" y="1"/>
                  <a:pt x="6263640" y="1"/>
                </a:cubicBezTo>
                <a:close/>
                <a:moveTo>
                  <a:pt x="5577840" y="1"/>
                </a:moveTo>
                <a:lnTo>
                  <a:pt x="5943596" y="1"/>
                </a:lnTo>
                <a:cubicBezTo>
                  <a:pt x="5994098" y="1"/>
                  <a:pt x="6035038" y="40941"/>
                  <a:pt x="6035038" y="91443"/>
                </a:cubicBezTo>
                <a:lnTo>
                  <a:pt x="6035038" y="3566158"/>
                </a:lnTo>
                <a:cubicBezTo>
                  <a:pt x="6035038" y="3616660"/>
                  <a:pt x="5994098" y="3657600"/>
                  <a:pt x="5943596" y="3657600"/>
                </a:cubicBezTo>
                <a:lnTo>
                  <a:pt x="5577840" y="3657600"/>
                </a:lnTo>
                <a:cubicBezTo>
                  <a:pt x="5527338" y="3657600"/>
                  <a:pt x="5486398" y="3616660"/>
                  <a:pt x="5486398" y="3566158"/>
                </a:cubicBezTo>
                <a:lnTo>
                  <a:pt x="5486398" y="91443"/>
                </a:lnTo>
                <a:cubicBezTo>
                  <a:pt x="5486398" y="40941"/>
                  <a:pt x="5527338" y="1"/>
                  <a:pt x="5577840" y="1"/>
                </a:cubicBezTo>
                <a:close/>
                <a:moveTo>
                  <a:pt x="4892040" y="1"/>
                </a:moveTo>
                <a:lnTo>
                  <a:pt x="5257796" y="1"/>
                </a:lnTo>
                <a:cubicBezTo>
                  <a:pt x="5308298" y="1"/>
                  <a:pt x="5349238" y="40941"/>
                  <a:pt x="5349238" y="91443"/>
                </a:cubicBezTo>
                <a:lnTo>
                  <a:pt x="5349238" y="4023358"/>
                </a:lnTo>
                <a:cubicBezTo>
                  <a:pt x="5349238" y="4073860"/>
                  <a:pt x="5308298" y="4114800"/>
                  <a:pt x="5257796" y="4114800"/>
                </a:cubicBezTo>
                <a:lnTo>
                  <a:pt x="4892040" y="4114800"/>
                </a:lnTo>
                <a:cubicBezTo>
                  <a:pt x="4841538" y="4114800"/>
                  <a:pt x="4800598" y="4073860"/>
                  <a:pt x="4800598" y="4023358"/>
                </a:cubicBezTo>
                <a:lnTo>
                  <a:pt x="4800598" y="91443"/>
                </a:lnTo>
                <a:cubicBezTo>
                  <a:pt x="4800598" y="40941"/>
                  <a:pt x="4841538" y="1"/>
                  <a:pt x="4892040" y="1"/>
                </a:cubicBezTo>
                <a:close/>
                <a:moveTo>
                  <a:pt x="4206240" y="1"/>
                </a:moveTo>
                <a:lnTo>
                  <a:pt x="4571996" y="1"/>
                </a:lnTo>
                <a:cubicBezTo>
                  <a:pt x="4622498" y="1"/>
                  <a:pt x="4663438" y="40941"/>
                  <a:pt x="4663438" y="91443"/>
                </a:cubicBezTo>
                <a:lnTo>
                  <a:pt x="4663438" y="4480558"/>
                </a:lnTo>
                <a:cubicBezTo>
                  <a:pt x="4663438" y="4531060"/>
                  <a:pt x="4622498" y="4572000"/>
                  <a:pt x="4571996" y="4572000"/>
                </a:cubicBezTo>
                <a:lnTo>
                  <a:pt x="4206240" y="4572000"/>
                </a:lnTo>
                <a:cubicBezTo>
                  <a:pt x="4155740" y="4572000"/>
                  <a:pt x="4114800" y="4531060"/>
                  <a:pt x="4114800" y="4480558"/>
                </a:cubicBezTo>
                <a:lnTo>
                  <a:pt x="4114800" y="91443"/>
                </a:lnTo>
                <a:cubicBezTo>
                  <a:pt x="4114800" y="40941"/>
                  <a:pt x="4155740" y="1"/>
                  <a:pt x="4206240" y="1"/>
                </a:cubicBezTo>
                <a:close/>
                <a:moveTo>
                  <a:pt x="3520442" y="1"/>
                </a:moveTo>
                <a:lnTo>
                  <a:pt x="3886198" y="1"/>
                </a:lnTo>
                <a:cubicBezTo>
                  <a:pt x="3936700" y="1"/>
                  <a:pt x="3977640" y="40941"/>
                  <a:pt x="3977640" y="91443"/>
                </a:cubicBezTo>
                <a:lnTo>
                  <a:pt x="3977640" y="4937758"/>
                </a:lnTo>
                <a:cubicBezTo>
                  <a:pt x="3977640" y="4988260"/>
                  <a:pt x="3936700" y="5029200"/>
                  <a:pt x="3886198" y="5029200"/>
                </a:cubicBezTo>
                <a:lnTo>
                  <a:pt x="3520442" y="5029200"/>
                </a:lnTo>
                <a:cubicBezTo>
                  <a:pt x="3469940" y="5029200"/>
                  <a:pt x="3429000" y="4988260"/>
                  <a:pt x="3429000" y="4937758"/>
                </a:cubicBezTo>
                <a:lnTo>
                  <a:pt x="3429000" y="91443"/>
                </a:lnTo>
                <a:cubicBezTo>
                  <a:pt x="3429000" y="40941"/>
                  <a:pt x="3469940" y="1"/>
                  <a:pt x="3520442" y="1"/>
                </a:cubicBezTo>
                <a:close/>
                <a:moveTo>
                  <a:pt x="2834642" y="1"/>
                </a:moveTo>
                <a:lnTo>
                  <a:pt x="3200398" y="1"/>
                </a:lnTo>
                <a:cubicBezTo>
                  <a:pt x="3250900" y="1"/>
                  <a:pt x="3291840" y="40941"/>
                  <a:pt x="3291840" y="91443"/>
                </a:cubicBezTo>
                <a:lnTo>
                  <a:pt x="3291840" y="5394958"/>
                </a:lnTo>
                <a:cubicBezTo>
                  <a:pt x="3291840" y="5445460"/>
                  <a:pt x="3250900" y="5486400"/>
                  <a:pt x="3200398" y="5486400"/>
                </a:cubicBezTo>
                <a:lnTo>
                  <a:pt x="2834642" y="5486400"/>
                </a:lnTo>
                <a:cubicBezTo>
                  <a:pt x="2784140" y="5486400"/>
                  <a:pt x="2743200" y="5445460"/>
                  <a:pt x="2743200" y="5394958"/>
                </a:cubicBezTo>
                <a:lnTo>
                  <a:pt x="2743200" y="91443"/>
                </a:lnTo>
                <a:cubicBezTo>
                  <a:pt x="2743200" y="40941"/>
                  <a:pt x="2784140" y="1"/>
                  <a:pt x="2834642" y="1"/>
                </a:cubicBezTo>
                <a:close/>
                <a:moveTo>
                  <a:pt x="2148841" y="1"/>
                </a:moveTo>
                <a:lnTo>
                  <a:pt x="2514598" y="1"/>
                </a:lnTo>
                <a:cubicBezTo>
                  <a:pt x="2565100" y="1"/>
                  <a:pt x="2606040" y="40941"/>
                  <a:pt x="2606040" y="91443"/>
                </a:cubicBezTo>
                <a:lnTo>
                  <a:pt x="2606040" y="5852158"/>
                </a:lnTo>
                <a:cubicBezTo>
                  <a:pt x="2606040" y="5902660"/>
                  <a:pt x="2565100" y="5943600"/>
                  <a:pt x="2514598" y="5943600"/>
                </a:cubicBezTo>
                <a:lnTo>
                  <a:pt x="2148841" y="5943600"/>
                </a:lnTo>
                <a:cubicBezTo>
                  <a:pt x="2098339" y="5943600"/>
                  <a:pt x="2057400" y="5902660"/>
                  <a:pt x="2057400" y="5852158"/>
                </a:cubicBezTo>
                <a:lnTo>
                  <a:pt x="2057400" y="91443"/>
                </a:lnTo>
                <a:cubicBezTo>
                  <a:pt x="2057400" y="40941"/>
                  <a:pt x="2098339" y="1"/>
                  <a:pt x="2148841" y="1"/>
                </a:cubicBezTo>
                <a:close/>
                <a:moveTo>
                  <a:pt x="1463041" y="1"/>
                </a:moveTo>
                <a:lnTo>
                  <a:pt x="1828797" y="1"/>
                </a:lnTo>
                <a:cubicBezTo>
                  <a:pt x="1879299" y="1"/>
                  <a:pt x="1920239" y="40941"/>
                  <a:pt x="1920239" y="91443"/>
                </a:cubicBezTo>
                <a:lnTo>
                  <a:pt x="1920239" y="6309358"/>
                </a:lnTo>
                <a:cubicBezTo>
                  <a:pt x="1920239" y="6359860"/>
                  <a:pt x="1879299" y="6400800"/>
                  <a:pt x="1828797" y="6400800"/>
                </a:cubicBezTo>
                <a:lnTo>
                  <a:pt x="1463041" y="6400800"/>
                </a:lnTo>
                <a:cubicBezTo>
                  <a:pt x="1412539" y="6400800"/>
                  <a:pt x="1371599" y="6359860"/>
                  <a:pt x="1371599" y="6309358"/>
                </a:cubicBezTo>
                <a:lnTo>
                  <a:pt x="1371599" y="91443"/>
                </a:lnTo>
                <a:cubicBezTo>
                  <a:pt x="1371599" y="40941"/>
                  <a:pt x="1412539" y="1"/>
                  <a:pt x="1463041" y="1"/>
                </a:cubicBezTo>
                <a:close/>
                <a:moveTo>
                  <a:pt x="777242" y="1"/>
                </a:moveTo>
                <a:lnTo>
                  <a:pt x="1142998" y="1"/>
                </a:lnTo>
                <a:cubicBezTo>
                  <a:pt x="1193500" y="1"/>
                  <a:pt x="1234440" y="40941"/>
                  <a:pt x="1234440" y="91443"/>
                </a:cubicBezTo>
                <a:lnTo>
                  <a:pt x="1234440" y="6766558"/>
                </a:lnTo>
                <a:cubicBezTo>
                  <a:pt x="1234440" y="6817060"/>
                  <a:pt x="1193500" y="6858000"/>
                  <a:pt x="1142998" y="6858000"/>
                </a:cubicBezTo>
                <a:lnTo>
                  <a:pt x="777242" y="6858000"/>
                </a:lnTo>
                <a:cubicBezTo>
                  <a:pt x="726740" y="6858000"/>
                  <a:pt x="685800" y="6817060"/>
                  <a:pt x="685800" y="6766558"/>
                </a:cubicBezTo>
                <a:lnTo>
                  <a:pt x="685800" y="91443"/>
                </a:lnTo>
                <a:cubicBezTo>
                  <a:pt x="685800" y="40941"/>
                  <a:pt x="726740" y="1"/>
                  <a:pt x="777242" y="1"/>
                </a:cubicBezTo>
                <a:close/>
                <a:moveTo>
                  <a:pt x="9006840" y="0"/>
                </a:moveTo>
                <a:lnTo>
                  <a:pt x="9372596" y="0"/>
                </a:lnTo>
                <a:cubicBezTo>
                  <a:pt x="9423098" y="0"/>
                  <a:pt x="9464038" y="40940"/>
                  <a:pt x="9464038" y="91442"/>
                </a:cubicBezTo>
                <a:lnTo>
                  <a:pt x="9464038" y="1280158"/>
                </a:lnTo>
                <a:cubicBezTo>
                  <a:pt x="9464038" y="1330660"/>
                  <a:pt x="9423098" y="1371600"/>
                  <a:pt x="9372596" y="1371600"/>
                </a:cubicBezTo>
                <a:lnTo>
                  <a:pt x="9006840" y="1371600"/>
                </a:lnTo>
                <a:cubicBezTo>
                  <a:pt x="8956338" y="1371600"/>
                  <a:pt x="8915398" y="1330660"/>
                  <a:pt x="8915398" y="1280158"/>
                </a:cubicBezTo>
                <a:lnTo>
                  <a:pt x="8915398" y="91442"/>
                </a:lnTo>
                <a:cubicBezTo>
                  <a:pt x="8915398" y="40940"/>
                  <a:pt x="8956338" y="0"/>
                  <a:pt x="9006840" y="0"/>
                </a:cubicBezTo>
                <a:close/>
                <a:moveTo>
                  <a:pt x="8321040" y="0"/>
                </a:moveTo>
                <a:lnTo>
                  <a:pt x="8686796" y="0"/>
                </a:lnTo>
                <a:cubicBezTo>
                  <a:pt x="8737298" y="0"/>
                  <a:pt x="8778238" y="40940"/>
                  <a:pt x="8778238" y="91442"/>
                </a:cubicBezTo>
                <a:lnTo>
                  <a:pt x="8778238" y="1737358"/>
                </a:lnTo>
                <a:cubicBezTo>
                  <a:pt x="8778238" y="1787860"/>
                  <a:pt x="8737298" y="1828800"/>
                  <a:pt x="8686796" y="1828800"/>
                </a:cubicBezTo>
                <a:lnTo>
                  <a:pt x="8321040" y="1828800"/>
                </a:lnTo>
                <a:cubicBezTo>
                  <a:pt x="8270538" y="1828800"/>
                  <a:pt x="8229598" y="1787860"/>
                  <a:pt x="8229598" y="1737358"/>
                </a:cubicBezTo>
                <a:lnTo>
                  <a:pt x="8229598" y="91442"/>
                </a:lnTo>
                <a:cubicBezTo>
                  <a:pt x="8229598" y="40940"/>
                  <a:pt x="8270538" y="0"/>
                  <a:pt x="8321040" y="0"/>
                </a:cubicBezTo>
                <a:close/>
                <a:moveTo>
                  <a:pt x="7635240" y="0"/>
                </a:moveTo>
                <a:lnTo>
                  <a:pt x="8000996" y="0"/>
                </a:lnTo>
                <a:cubicBezTo>
                  <a:pt x="8051498" y="0"/>
                  <a:pt x="8092438" y="40940"/>
                  <a:pt x="8092438" y="91442"/>
                </a:cubicBezTo>
                <a:lnTo>
                  <a:pt x="8092438" y="2194558"/>
                </a:lnTo>
                <a:cubicBezTo>
                  <a:pt x="8092438" y="2245060"/>
                  <a:pt x="8051498" y="2286000"/>
                  <a:pt x="8000996" y="2286000"/>
                </a:cubicBezTo>
                <a:lnTo>
                  <a:pt x="7635240" y="2286000"/>
                </a:lnTo>
                <a:cubicBezTo>
                  <a:pt x="7584738" y="2286000"/>
                  <a:pt x="7543798" y="2245060"/>
                  <a:pt x="7543798" y="2194558"/>
                </a:cubicBezTo>
                <a:lnTo>
                  <a:pt x="7543798" y="91442"/>
                </a:lnTo>
                <a:cubicBezTo>
                  <a:pt x="7543798" y="40940"/>
                  <a:pt x="7584738" y="0"/>
                  <a:pt x="7635240" y="0"/>
                </a:cubicBezTo>
                <a:close/>
                <a:moveTo>
                  <a:pt x="6949440" y="0"/>
                </a:moveTo>
                <a:lnTo>
                  <a:pt x="7315196" y="0"/>
                </a:lnTo>
                <a:cubicBezTo>
                  <a:pt x="7365698" y="0"/>
                  <a:pt x="7406638" y="40940"/>
                  <a:pt x="7406638" y="91442"/>
                </a:cubicBezTo>
                <a:lnTo>
                  <a:pt x="7406638" y="2651758"/>
                </a:lnTo>
                <a:cubicBezTo>
                  <a:pt x="7406638" y="2702260"/>
                  <a:pt x="7365698" y="2743200"/>
                  <a:pt x="7315196" y="2743200"/>
                </a:cubicBezTo>
                <a:lnTo>
                  <a:pt x="6949440" y="2743200"/>
                </a:lnTo>
                <a:cubicBezTo>
                  <a:pt x="6898938" y="2743200"/>
                  <a:pt x="6857998" y="2702260"/>
                  <a:pt x="6857998" y="2651758"/>
                </a:cubicBezTo>
                <a:lnTo>
                  <a:pt x="6857998" y="91442"/>
                </a:lnTo>
                <a:cubicBezTo>
                  <a:pt x="6857998" y="40940"/>
                  <a:pt x="6898938" y="0"/>
                  <a:pt x="6949440" y="0"/>
                </a:cubicBezTo>
                <a:close/>
              </a:path>
            </a:pathLst>
          </a:custGeom>
          <a:solidFill>
            <a:schemeClr val="tx2">
              <a:lumMod val="90000"/>
              <a:lumOff val="10000"/>
            </a:schemeClr>
          </a:solidFill>
        </p:spPr>
      </p:sp>
    </p:spTree>
    <p:extLst>
      <p:ext uri="{BB962C8B-B14F-4D97-AF65-F5344CB8AC3E}">
        <p14:creationId xmlns:p14="http://schemas.microsoft.com/office/powerpoint/2010/main" val="26155727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Holder #14">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11055924" y="0"/>
            <a:ext cx="9144001" cy="10149838"/>
          </a:xfrm>
          <a:custGeom>
            <a:avLst/>
            <a:gdLst>
              <a:gd name="connsiteX0" fmla="*/ 8321041 w 9144001"/>
              <a:gd name="connsiteY0" fmla="*/ 9601199 h 10149838"/>
              <a:gd name="connsiteX1" fmla="*/ 9052557 w 9144001"/>
              <a:gd name="connsiteY1" fmla="*/ 9601199 h 10149838"/>
              <a:gd name="connsiteX2" fmla="*/ 9144001 w 9144001"/>
              <a:gd name="connsiteY2" fmla="*/ 9692641 h 10149838"/>
              <a:gd name="connsiteX3" fmla="*/ 9144001 w 9144001"/>
              <a:gd name="connsiteY3" fmla="*/ 10058397 h 10149838"/>
              <a:gd name="connsiteX4" fmla="*/ 9088151 w 9144001"/>
              <a:gd name="connsiteY4" fmla="*/ 10142653 h 10149838"/>
              <a:gd name="connsiteX5" fmla="*/ 9052561 w 9144001"/>
              <a:gd name="connsiteY5" fmla="*/ 10149838 h 10149838"/>
              <a:gd name="connsiteX6" fmla="*/ 8321037 w 9144001"/>
              <a:gd name="connsiteY6" fmla="*/ 10149838 h 10149838"/>
              <a:gd name="connsiteX7" fmla="*/ 8285449 w 9144001"/>
              <a:gd name="connsiteY7" fmla="*/ 10142653 h 10149838"/>
              <a:gd name="connsiteX8" fmla="*/ 8229601 w 9144001"/>
              <a:gd name="connsiteY8" fmla="*/ 10058397 h 10149838"/>
              <a:gd name="connsiteX9" fmla="*/ 8229601 w 9144001"/>
              <a:gd name="connsiteY9" fmla="*/ 9692641 h 10149838"/>
              <a:gd name="connsiteX10" fmla="*/ 8321041 w 9144001"/>
              <a:gd name="connsiteY10" fmla="*/ 9601199 h 10149838"/>
              <a:gd name="connsiteX11" fmla="*/ 7905405 w 9144001"/>
              <a:gd name="connsiteY11" fmla="*/ 8915399 h 10149838"/>
              <a:gd name="connsiteX12" fmla="*/ 9052557 w 9144001"/>
              <a:gd name="connsiteY12" fmla="*/ 8915399 h 10149838"/>
              <a:gd name="connsiteX13" fmla="*/ 9144001 w 9144001"/>
              <a:gd name="connsiteY13" fmla="*/ 9006841 h 10149838"/>
              <a:gd name="connsiteX14" fmla="*/ 9144001 w 9144001"/>
              <a:gd name="connsiteY14" fmla="*/ 9372597 h 10149838"/>
              <a:gd name="connsiteX15" fmla="*/ 9052557 w 9144001"/>
              <a:gd name="connsiteY15" fmla="*/ 9464039 h 10149838"/>
              <a:gd name="connsiteX16" fmla="*/ 7905405 w 9144001"/>
              <a:gd name="connsiteY16" fmla="*/ 9464039 h 10149838"/>
              <a:gd name="connsiteX17" fmla="*/ 7813965 w 9144001"/>
              <a:gd name="connsiteY17" fmla="*/ 9372597 h 10149838"/>
              <a:gd name="connsiteX18" fmla="*/ 7813965 w 9144001"/>
              <a:gd name="connsiteY18" fmla="*/ 9006841 h 10149838"/>
              <a:gd name="connsiteX19" fmla="*/ 7905405 w 9144001"/>
              <a:gd name="connsiteY19" fmla="*/ 8915399 h 10149838"/>
              <a:gd name="connsiteX20" fmla="*/ 6209609 w 9144001"/>
              <a:gd name="connsiteY20" fmla="*/ 8229599 h 10149838"/>
              <a:gd name="connsiteX21" fmla="*/ 9052559 w 9144001"/>
              <a:gd name="connsiteY21" fmla="*/ 8229599 h 10149838"/>
              <a:gd name="connsiteX22" fmla="*/ 9144001 w 9144001"/>
              <a:gd name="connsiteY22" fmla="*/ 8321041 h 10149838"/>
              <a:gd name="connsiteX23" fmla="*/ 9144001 w 9144001"/>
              <a:gd name="connsiteY23" fmla="*/ 8686797 h 10149838"/>
              <a:gd name="connsiteX24" fmla="*/ 9052559 w 9144001"/>
              <a:gd name="connsiteY24" fmla="*/ 8778239 h 10149838"/>
              <a:gd name="connsiteX25" fmla="*/ 6209609 w 9144001"/>
              <a:gd name="connsiteY25" fmla="*/ 8778239 h 10149838"/>
              <a:gd name="connsiteX26" fmla="*/ 6118167 w 9144001"/>
              <a:gd name="connsiteY26" fmla="*/ 8686797 h 10149838"/>
              <a:gd name="connsiteX27" fmla="*/ 6118167 w 9144001"/>
              <a:gd name="connsiteY27" fmla="*/ 8321041 h 10149838"/>
              <a:gd name="connsiteX28" fmla="*/ 6209609 w 9144001"/>
              <a:gd name="connsiteY28" fmla="*/ 8229599 h 10149838"/>
              <a:gd name="connsiteX29" fmla="*/ 6841377 w 9144001"/>
              <a:gd name="connsiteY29" fmla="*/ 7543799 h 10149838"/>
              <a:gd name="connsiteX30" fmla="*/ 9052557 w 9144001"/>
              <a:gd name="connsiteY30" fmla="*/ 7543799 h 10149838"/>
              <a:gd name="connsiteX31" fmla="*/ 9144001 w 9144001"/>
              <a:gd name="connsiteY31" fmla="*/ 7635241 h 10149838"/>
              <a:gd name="connsiteX32" fmla="*/ 9144001 w 9144001"/>
              <a:gd name="connsiteY32" fmla="*/ 8000997 h 10149838"/>
              <a:gd name="connsiteX33" fmla="*/ 9052557 w 9144001"/>
              <a:gd name="connsiteY33" fmla="*/ 8092439 h 10149838"/>
              <a:gd name="connsiteX34" fmla="*/ 6841377 w 9144001"/>
              <a:gd name="connsiteY34" fmla="*/ 8092439 h 10149838"/>
              <a:gd name="connsiteX35" fmla="*/ 6749935 w 9144001"/>
              <a:gd name="connsiteY35" fmla="*/ 8000997 h 10149838"/>
              <a:gd name="connsiteX36" fmla="*/ 6749935 w 9144001"/>
              <a:gd name="connsiteY36" fmla="*/ 7635241 h 10149838"/>
              <a:gd name="connsiteX37" fmla="*/ 6841377 w 9144001"/>
              <a:gd name="connsiteY37" fmla="*/ 7543799 h 10149838"/>
              <a:gd name="connsiteX38" fmla="*/ 7673341 w 9144001"/>
              <a:gd name="connsiteY38" fmla="*/ 6857999 h 10149838"/>
              <a:gd name="connsiteX39" fmla="*/ 9052557 w 9144001"/>
              <a:gd name="connsiteY39" fmla="*/ 6857999 h 10149838"/>
              <a:gd name="connsiteX40" fmla="*/ 9143999 w 9144001"/>
              <a:gd name="connsiteY40" fmla="*/ 6949441 h 10149838"/>
              <a:gd name="connsiteX41" fmla="*/ 9143999 w 9144001"/>
              <a:gd name="connsiteY41" fmla="*/ 7315197 h 10149838"/>
              <a:gd name="connsiteX42" fmla="*/ 9052557 w 9144001"/>
              <a:gd name="connsiteY42" fmla="*/ 7406639 h 10149838"/>
              <a:gd name="connsiteX43" fmla="*/ 7673341 w 9144001"/>
              <a:gd name="connsiteY43" fmla="*/ 7406639 h 10149838"/>
              <a:gd name="connsiteX44" fmla="*/ 7581899 w 9144001"/>
              <a:gd name="connsiteY44" fmla="*/ 7315197 h 10149838"/>
              <a:gd name="connsiteX45" fmla="*/ 7581899 w 9144001"/>
              <a:gd name="connsiteY45" fmla="*/ 6949441 h 10149838"/>
              <a:gd name="connsiteX46" fmla="*/ 7673341 w 9144001"/>
              <a:gd name="connsiteY46" fmla="*/ 6857999 h 10149838"/>
              <a:gd name="connsiteX47" fmla="*/ 4829698 w 9144001"/>
              <a:gd name="connsiteY47" fmla="*/ 6172199 h 10149838"/>
              <a:gd name="connsiteX48" fmla="*/ 9052557 w 9144001"/>
              <a:gd name="connsiteY48" fmla="*/ 6172199 h 10149838"/>
              <a:gd name="connsiteX49" fmla="*/ 9144001 w 9144001"/>
              <a:gd name="connsiteY49" fmla="*/ 6263641 h 10149838"/>
              <a:gd name="connsiteX50" fmla="*/ 9144001 w 9144001"/>
              <a:gd name="connsiteY50" fmla="*/ 6629397 h 10149838"/>
              <a:gd name="connsiteX51" fmla="*/ 9052557 w 9144001"/>
              <a:gd name="connsiteY51" fmla="*/ 6720839 h 10149838"/>
              <a:gd name="connsiteX52" fmla="*/ 4829698 w 9144001"/>
              <a:gd name="connsiteY52" fmla="*/ 6720839 h 10149838"/>
              <a:gd name="connsiteX53" fmla="*/ 4738256 w 9144001"/>
              <a:gd name="connsiteY53" fmla="*/ 6629397 h 10149838"/>
              <a:gd name="connsiteX54" fmla="*/ 4738256 w 9144001"/>
              <a:gd name="connsiteY54" fmla="*/ 6263641 h 10149838"/>
              <a:gd name="connsiteX55" fmla="*/ 4829698 w 9144001"/>
              <a:gd name="connsiteY55" fmla="*/ 6172199 h 10149838"/>
              <a:gd name="connsiteX56" fmla="*/ 5178831 w 9144001"/>
              <a:gd name="connsiteY56" fmla="*/ 5486399 h 10149838"/>
              <a:gd name="connsiteX57" fmla="*/ 9052557 w 9144001"/>
              <a:gd name="connsiteY57" fmla="*/ 5486399 h 10149838"/>
              <a:gd name="connsiteX58" fmla="*/ 9144001 w 9144001"/>
              <a:gd name="connsiteY58" fmla="*/ 5577841 h 10149838"/>
              <a:gd name="connsiteX59" fmla="*/ 9144001 w 9144001"/>
              <a:gd name="connsiteY59" fmla="*/ 5943597 h 10149838"/>
              <a:gd name="connsiteX60" fmla="*/ 9052557 w 9144001"/>
              <a:gd name="connsiteY60" fmla="*/ 6035039 h 10149838"/>
              <a:gd name="connsiteX61" fmla="*/ 5178831 w 9144001"/>
              <a:gd name="connsiteY61" fmla="*/ 6035039 h 10149838"/>
              <a:gd name="connsiteX62" fmla="*/ 5087389 w 9144001"/>
              <a:gd name="connsiteY62" fmla="*/ 5943597 h 10149838"/>
              <a:gd name="connsiteX63" fmla="*/ 5087389 w 9144001"/>
              <a:gd name="connsiteY63" fmla="*/ 5577841 h 10149838"/>
              <a:gd name="connsiteX64" fmla="*/ 5178831 w 9144001"/>
              <a:gd name="connsiteY64" fmla="*/ 5486399 h 10149838"/>
              <a:gd name="connsiteX65" fmla="*/ 4513814 w 9144001"/>
              <a:gd name="connsiteY65" fmla="*/ 4800599 h 10149838"/>
              <a:gd name="connsiteX66" fmla="*/ 9052557 w 9144001"/>
              <a:gd name="connsiteY66" fmla="*/ 4800599 h 10149838"/>
              <a:gd name="connsiteX67" fmla="*/ 9144001 w 9144001"/>
              <a:gd name="connsiteY67" fmla="*/ 4892041 h 10149838"/>
              <a:gd name="connsiteX68" fmla="*/ 9144001 w 9144001"/>
              <a:gd name="connsiteY68" fmla="*/ 5257797 h 10149838"/>
              <a:gd name="connsiteX69" fmla="*/ 9052557 w 9144001"/>
              <a:gd name="connsiteY69" fmla="*/ 5349239 h 10149838"/>
              <a:gd name="connsiteX70" fmla="*/ 4513814 w 9144001"/>
              <a:gd name="connsiteY70" fmla="*/ 5349239 h 10149838"/>
              <a:gd name="connsiteX71" fmla="*/ 4422372 w 9144001"/>
              <a:gd name="connsiteY71" fmla="*/ 5257797 h 10149838"/>
              <a:gd name="connsiteX72" fmla="*/ 4422372 w 9144001"/>
              <a:gd name="connsiteY72" fmla="*/ 4892041 h 10149838"/>
              <a:gd name="connsiteX73" fmla="*/ 4513814 w 9144001"/>
              <a:gd name="connsiteY73" fmla="*/ 4800599 h 10149838"/>
              <a:gd name="connsiteX74" fmla="*/ 5394961 w 9144001"/>
              <a:gd name="connsiteY74" fmla="*/ 4114800 h 10149838"/>
              <a:gd name="connsiteX75" fmla="*/ 9052557 w 9144001"/>
              <a:gd name="connsiteY75" fmla="*/ 4114800 h 10149838"/>
              <a:gd name="connsiteX76" fmla="*/ 9143999 w 9144001"/>
              <a:gd name="connsiteY76" fmla="*/ 4206241 h 10149838"/>
              <a:gd name="connsiteX77" fmla="*/ 9143999 w 9144001"/>
              <a:gd name="connsiteY77" fmla="*/ 4571997 h 10149838"/>
              <a:gd name="connsiteX78" fmla="*/ 9052557 w 9144001"/>
              <a:gd name="connsiteY78" fmla="*/ 4663439 h 10149838"/>
              <a:gd name="connsiteX79" fmla="*/ 5394961 w 9144001"/>
              <a:gd name="connsiteY79" fmla="*/ 4663439 h 10149838"/>
              <a:gd name="connsiteX80" fmla="*/ 5303519 w 9144001"/>
              <a:gd name="connsiteY80" fmla="*/ 4571997 h 10149838"/>
              <a:gd name="connsiteX81" fmla="*/ 5303519 w 9144001"/>
              <a:gd name="connsiteY81" fmla="*/ 4206241 h 10149838"/>
              <a:gd name="connsiteX82" fmla="*/ 5394961 w 9144001"/>
              <a:gd name="connsiteY82" fmla="*/ 4114800 h 10149838"/>
              <a:gd name="connsiteX83" fmla="*/ 3516286 w 9144001"/>
              <a:gd name="connsiteY83" fmla="*/ 3429000 h 10149838"/>
              <a:gd name="connsiteX84" fmla="*/ 9052557 w 9144001"/>
              <a:gd name="connsiteY84" fmla="*/ 3429000 h 10149838"/>
              <a:gd name="connsiteX85" fmla="*/ 9143999 w 9144001"/>
              <a:gd name="connsiteY85" fmla="*/ 3520442 h 10149838"/>
              <a:gd name="connsiteX86" fmla="*/ 9143999 w 9144001"/>
              <a:gd name="connsiteY86" fmla="*/ 3886197 h 10149838"/>
              <a:gd name="connsiteX87" fmla="*/ 9052557 w 9144001"/>
              <a:gd name="connsiteY87" fmla="*/ 3977640 h 10149838"/>
              <a:gd name="connsiteX88" fmla="*/ 3516286 w 9144001"/>
              <a:gd name="connsiteY88" fmla="*/ 3977640 h 10149838"/>
              <a:gd name="connsiteX89" fmla="*/ 3424844 w 9144001"/>
              <a:gd name="connsiteY89" fmla="*/ 3886197 h 10149838"/>
              <a:gd name="connsiteX90" fmla="*/ 3424844 w 9144001"/>
              <a:gd name="connsiteY90" fmla="*/ 3520442 h 10149838"/>
              <a:gd name="connsiteX91" fmla="*/ 3516286 w 9144001"/>
              <a:gd name="connsiteY91" fmla="*/ 3429000 h 10149838"/>
              <a:gd name="connsiteX92" fmla="*/ 5760720 w 9144001"/>
              <a:gd name="connsiteY92" fmla="*/ 2743199 h 10149838"/>
              <a:gd name="connsiteX93" fmla="*/ 9052557 w 9144001"/>
              <a:gd name="connsiteY93" fmla="*/ 2743199 h 10149838"/>
              <a:gd name="connsiteX94" fmla="*/ 9143999 w 9144001"/>
              <a:gd name="connsiteY94" fmla="*/ 2834642 h 10149838"/>
              <a:gd name="connsiteX95" fmla="*/ 9143999 w 9144001"/>
              <a:gd name="connsiteY95" fmla="*/ 3200398 h 10149838"/>
              <a:gd name="connsiteX96" fmla="*/ 9052557 w 9144001"/>
              <a:gd name="connsiteY96" fmla="*/ 3291840 h 10149838"/>
              <a:gd name="connsiteX97" fmla="*/ 5760720 w 9144001"/>
              <a:gd name="connsiteY97" fmla="*/ 3291840 h 10149838"/>
              <a:gd name="connsiteX98" fmla="*/ 5669278 w 9144001"/>
              <a:gd name="connsiteY98" fmla="*/ 3200398 h 10149838"/>
              <a:gd name="connsiteX99" fmla="*/ 5669278 w 9144001"/>
              <a:gd name="connsiteY99" fmla="*/ 2834642 h 10149838"/>
              <a:gd name="connsiteX100" fmla="*/ 5760720 w 9144001"/>
              <a:gd name="connsiteY100" fmla="*/ 2743199 h 10149838"/>
              <a:gd name="connsiteX101" fmla="*/ 1238598 w 9144001"/>
              <a:gd name="connsiteY101" fmla="*/ 2057400 h 10149838"/>
              <a:gd name="connsiteX102" fmla="*/ 9052557 w 9144001"/>
              <a:gd name="connsiteY102" fmla="*/ 2057400 h 10149838"/>
              <a:gd name="connsiteX103" fmla="*/ 9143997 w 9144001"/>
              <a:gd name="connsiteY103" fmla="*/ 2148842 h 10149838"/>
              <a:gd name="connsiteX104" fmla="*/ 9143997 w 9144001"/>
              <a:gd name="connsiteY104" fmla="*/ 2514598 h 10149838"/>
              <a:gd name="connsiteX105" fmla="*/ 9052557 w 9144001"/>
              <a:gd name="connsiteY105" fmla="*/ 2606040 h 10149838"/>
              <a:gd name="connsiteX106" fmla="*/ 1238598 w 9144001"/>
              <a:gd name="connsiteY106" fmla="*/ 2606040 h 10149838"/>
              <a:gd name="connsiteX107" fmla="*/ 1147156 w 9144001"/>
              <a:gd name="connsiteY107" fmla="*/ 2514598 h 10149838"/>
              <a:gd name="connsiteX108" fmla="*/ 1147156 w 9144001"/>
              <a:gd name="connsiteY108" fmla="*/ 2148842 h 10149838"/>
              <a:gd name="connsiteX109" fmla="*/ 1238598 w 9144001"/>
              <a:gd name="connsiteY109" fmla="*/ 2057400 h 10149838"/>
              <a:gd name="connsiteX110" fmla="*/ 2635137 w 9144001"/>
              <a:gd name="connsiteY110" fmla="*/ 1371600 h 10149838"/>
              <a:gd name="connsiteX111" fmla="*/ 9052557 w 9144001"/>
              <a:gd name="connsiteY111" fmla="*/ 1371600 h 10149838"/>
              <a:gd name="connsiteX112" fmla="*/ 9143997 w 9144001"/>
              <a:gd name="connsiteY112" fmla="*/ 1463042 h 10149838"/>
              <a:gd name="connsiteX113" fmla="*/ 9143997 w 9144001"/>
              <a:gd name="connsiteY113" fmla="*/ 1828798 h 10149838"/>
              <a:gd name="connsiteX114" fmla="*/ 9052557 w 9144001"/>
              <a:gd name="connsiteY114" fmla="*/ 1920240 h 10149838"/>
              <a:gd name="connsiteX115" fmla="*/ 2635137 w 9144001"/>
              <a:gd name="connsiteY115" fmla="*/ 1920240 h 10149838"/>
              <a:gd name="connsiteX116" fmla="*/ 2543695 w 9144001"/>
              <a:gd name="connsiteY116" fmla="*/ 1828798 h 10149838"/>
              <a:gd name="connsiteX117" fmla="*/ 2543695 w 9144001"/>
              <a:gd name="connsiteY117" fmla="*/ 1463042 h 10149838"/>
              <a:gd name="connsiteX118" fmla="*/ 2635137 w 9144001"/>
              <a:gd name="connsiteY118" fmla="*/ 1371600 h 10149838"/>
              <a:gd name="connsiteX119" fmla="*/ 1820490 w 9144001"/>
              <a:gd name="connsiteY119" fmla="*/ 685800 h 10149838"/>
              <a:gd name="connsiteX120" fmla="*/ 9052557 w 9144001"/>
              <a:gd name="connsiteY120" fmla="*/ 685800 h 10149838"/>
              <a:gd name="connsiteX121" fmla="*/ 9143999 w 9144001"/>
              <a:gd name="connsiteY121" fmla="*/ 777242 h 10149838"/>
              <a:gd name="connsiteX122" fmla="*/ 9143999 w 9144001"/>
              <a:gd name="connsiteY122" fmla="*/ 1142998 h 10149838"/>
              <a:gd name="connsiteX123" fmla="*/ 9052557 w 9144001"/>
              <a:gd name="connsiteY123" fmla="*/ 1234440 h 10149838"/>
              <a:gd name="connsiteX124" fmla="*/ 1820490 w 9144001"/>
              <a:gd name="connsiteY124" fmla="*/ 1234440 h 10149838"/>
              <a:gd name="connsiteX125" fmla="*/ 1729048 w 9144001"/>
              <a:gd name="connsiteY125" fmla="*/ 1142998 h 10149838"/>
              <a:gd name="connsiteX126" fmla="*/ 1729048 w 9144001"/>
              <a:gd name="connsiteY126" fmla="*/ 777242 h 10149838"/>
              <a:gd name="connsiteX127" fmla="*/ 1820490 w 9144001"/>
              <a:gd name="connsiteY127" fmla="*/ 685800 h 10149838"/>
              <a:gd name="connsiteX128" fmla="*/ 91442 w 9144001"/>
              <a:gd name="connsiteY128" fmla="*/ 0 h 10149838"/>
              <a:gd name="connsiteX129" fmla="*/ 9052557 w 9144001"/>
              <a:gd name="connsiteY129" fmla="*/ 0 h 10149838"/>
              <a:gd name="connsiteX130" fmla="*/ 9143997 w 9144001"/>
              <a:gd name="connsiteY130" fmla="*/ 91442 h 10149838"/>
              <a:gd name="connsiteX131" fmla="*/ 9143997 w 9144001"/>
              <a:gd name="connsiteY131" fmla="*/ 457198 h 10149838"/>
              <a:gd name="connsiteX132" fmla="*/ 9052557 w 9144001"/>
              <a:gd name="connsiteY132" fmla="*/ 548640 h 10149838"/>
              <a:gd name="connsiteX133" fmla="*/ 91442 w 9144001"/>
              <a:gd name="connsiteY133" fmla="*/ 548640 h 10149838"/>
              <a:gd name="connsiteX134" fmla="*/ 0 w 9144001"/>
              <a:gd name="connsiteY134" fmla="*/ 457198 h 10149838"/>
              <a:gd name="connsiteX135" fmla="*/ 0 w 9144001"/>
              <a:gd name="connsiteY135" fmla="*/ 91442 h 10149838"/>
              <a:gd name="connsiteX136" fmla="*/ 91442 w 9144001"/>
              <a:gd name="connsiteY136" fmla="*/ 0 h 10149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9144001" h="10149838">
                <a:moveTo>
                  <a:pt x="8321041" y="9601199"/>
                </a:moveTo>
                <a:lnTo>
                  <a:pt x="9052557" y="9601199"/>
                </a:lnTo>
                <a:cubicBezTo>
                  <a:pt x="9103061" y="9601199"/>
                  <a:pt x="9144001" y="9642139"/>
                  <a:pt x="9144001" y="9692641"/>
                </a:cubicBezTo>
                <a:lnTo>
                  <a:pt x="9144001" y="10058397"/>
                </a:lnTo>
                <a:cubicBezTo>
                  <a:pt x="9144001" y="10096274"/>
                  <a:pt x="9120973" y="10128771"/>
                  <a:pt x="9088151" y="10142653"/>
                </a:cubicBezTo>
                <a:lnTo>
                  <a:pt x="9052561" y="10149838"/>
                </a:lnTo>
                <a:lnTo>
                  <a:pt x="8321037" y="10149838"/>
                </a:lnTo>
                <a:lnTo>
                  <a:pt x="8285449" y="10142653"/>
                </a:lnTo>
                <a:cubicBezTo>
                  <a:pt x="8252629" y="10128771"/>
                  <a:pt x="8229601" y="10096274"/>
                  <a:pt x="8229601" y="10058397"/>
                </a:cubicBezTo>
                <a:lnTo>
                  <a:pt x="8229601" y="9692641"/>
                </a:lnTo>
                <a:cubicBezTo>
                  <a:pt x="8229601" y="9642139"/>
                  <a:pt x="8270541" y="9601199"/>
                  <a:pt x="8321041" y="9601199"/>
                </a:cubicBezTo>
                <a:close/>
                <a:moveTo>
                  <a:pt x="7905405" y="8915399"/>
                </a:moveTo>
                <a:lnTo>
                  <a:pt x="9052557" y="8915399"/>
                </a:lnTo>
                <a:cubicBezTo>
                  <a:pt x="9103061" y="8915399"/>
                  <a:pt x="9144001" y="8956339"/>
                  <a:pt x="9144001" y="9006841"/>
                </a:cubicBezTo>
                <a:lnTo>
                  <a:pt x="9144001" y="9372597"/>
                </a:lnTo>
                <a:cubicBezTo>
                  <a:pt x="9144001" y="9423099"/>
                  <a:pt x="9103061" y="9464039"/>
                  <a:pt x="9052557" y="9464039"/>
                </a:cubicBezTo>
                <a:lnTo>
                  <a:pt x="7905405" y="9464039"/>
                </a:lnTo>
                <a:cubicBezTo>
                  <a:pt x="7854905" y="9464039"/>
                  <a:pt x="7813965" y="9423099"/>
                  <a:pt x="7813965" y="9372597"/>
                </a:cubicBezTo>
                <a:lnTo>
                  <a:pt x="7813965" y="9006841"/>
                </a:lnTo>
                <a:cubicBezTo>
                  <a:pt x="7813965" y="8956339"/>
                  <a:pt x="7854905" y="8915399"/>
                  <a:pt x="7905405" y="8915399"/>
                </a:cubicBezTo>
                <a:close/>
                <a:moveTo>
                  <a:pt x="6209609" y="8229599"/>
                </a:moveTo>
                <a:lnTo>
                  <a:pt x="9052559" y="8229599"/>
                </a:lnTo>
                <a:cubicBezTo>
                  <a:pt x="9103061" y="8229599"/>
                  <a:pt x="9144001" y="8270539"/>
                  <a:pt x="9144001" y="8321041"/>
                </a:cubicBezTo>
                <a:lnTo>
                  <a:pt x="9144001" y="8686797"/>
                </a:lnTo>
                <a:cubicBezTo>
                  <a:pt x="9144001" y="8737299"/>
                  <a:pt x="9103061" y="8778239"/>
                  <a:pt x="9052559" y="8778239"/>
                </a:cubicBezTo>
                <a:lnTo>
                  <a:pt x="6209609" y="8778239"/>
                </a:lnTo>
                <a:cubicBezTo>
                  <a:pt x="6159107" y="8778239"/>
                  <a:pt x="6118167" y="8737299"/>
                  <a:pt x="6118167" y="8686797"/>
                </a:cubicBezTo>
                <a:lnTo>
                  <a:pt x="6118167" y="8321041"/>
                </a:lnTo>
                <a:cubicBezTo>
                  <a:pt x="6118167" y="8270539"/>
                  <a:pt x="6159107" y="8229599"/>
                  <a:pt x="6209609" y="8229599"/>
                </a:cubicBezTo>
                <a:close/>
                <a:moveTo>
                  <a:pt x="6841377" y="7543799"/>
                </a:moveTo>
                <a:lnTo>
                  <a:pt x="9052557" y="7543799"/>
                </a:lnTo>
                <a:cubicBezTo>
                  <a:pt x="9103061" y="7543799"/>
                  <a:pt x="9144001" y="7584739"/>
                  <a:pt x="9144001" y="7635241"/>
                </a:cubicBezTo>
                <a:lnTo>
                  <a:pt x="9144001" y="8000997"/>
                </a:lnTo>
                <a:cubicBezTo>
                  <a:pt x="9144001" y="8051499"/>
                  <a:pt x="9103061" y="8092439"/>
                  <a:pt x="9052557" y="8092439"/>
                </a:cubicBezTo>
                <a:lnTo>
                  <a:pt x="6841377" y="8092439"/>
                </a:lnTo>
                <a:cubicBezTo>
                  <a:pt x="6790875" y="8092439"/>
                  <a:pt x="6749935" y="8051499"/>
                  <a:pt x="6749935" y="8000997"/>
                </a:cubicBezTo>
                <a:lnTo>
                  <a:pt x="6749935" y="7635241"/>
                </a:lnTo>
                <a:cubicBezTo>
                  <a:pt x="6749935" y="7584739"/>
                  <a:pt x="6790875" y="7543799"/>
                  <a:pt x="6841377" y="7543799"/>
                </a:cubicBezTo>
                <a:close/>
                <a:moveTo>
                  <a:pt x="7673341" y="6857999"/>
                </a:moveTo>
                <a:lnTo>
                  <a:pt x="9052557" y="6857999"/>
                </a:lnTo>
                <a:cubicBezTo>
                  <a:pt x="9103059" y="6857999"/>
                  <a:pt x="9143999" y="6898939"/>
                  <a:pt x="9143999" y="6949441"/>
                </a:cubicBezTo>
                <a:lnTo>
                  <a:pt x="9143999" y="7315197"/>
                </a:lnTo>
                <a:cubicBezTo>
                  <a:pt x="9143999" y="7365699"/>
                  <a:pt x="9103059" y="7406639"/>
                  <a:pt x="9052557" y="7406639"/>
                </a:cubicBezTo>
                <a:lnTo>
                  <a:pt x="7673341" y="7406639"/>
                </a:lnTo>
                <a:cubicBezTo>
                  <a:pt x="7622839" y="7406639"/>
                  <a:pt x="7581899" y="7365699"/>
                  <a:pt x="7581899" y="7315197"/>
                </a:cubicBezTo>
                <a:lnTo>
                  <a:pt x="7581899" y="6949441"/>
                </a:lnTo>
                <a:cubicBezTo>
                  <a:pt x="7581899" y="6898939"/>
                  <a:pt x="7622839" y="6857999"/>
                  <a:pt x="7673341" y="6857999"/>
                </a:cubicBezTo>
                <a:close/>
                <a:moveTo>
                  <a:pt x="4829698" y="6172199"/>
                </a:moveTo>
                <a:lnTo>
                  <a:pt x="9052557" y="6172199"/>
                </a:lnTo>
                <a:cubicBezTo>
                  <a:pt x="9103061" y="6172199"/>
                  <a:pt x="9144001" y="6213139"/>
                  <a:pt x="9144001" y="6263641"/>
                </a:cubicBezTo>
                <a:lnTo>
                  <a:pt x="9144001" y="6629397"/>
                </a:lnTo>
                <a:cubicBezTo>
                  <a:pt x="9144001" y="6679899"/>
                  <a:pt x="9103061" y="6720839"/>
                  <a:pt x="9052557" y="6720839"/>
                </a:cubicBezTo>
                <a:lnTo>
                  <a:pt x="4829698" y="6720839"/>
                </a:lnTo>
                <a:cubicBezTo>
                  <a:pt x="4779196" y="6720839"/>
                  <a:pt x="4738256" y="6679899"/>
                  <a:pt x="4738256" y="6629397"/>
                </a:cubicBezTo>
                <a:lnTo>
                  <a:pt x="4738256" y="6263641"/>
                </a:lnTo>
                <a:cubicBezTo>
                  <a:pt x="4738256" y="6213139"/>
                  <a:pt x="4779196" y="6172199"/>
                  <a:pt x="4829698" y="6172199"/>
                </a:cubicBezTo>
                <a:close/>
                <a:moveTo>
                  <a:pt x="5178831" y="5486399"/>
                </a:moveTo>
                <a:lnTo>
                  <a:pt x="9052557" y="5486399"/>
                </a:lnTo>
                <a:cubicBezTo>
                  <a:pt x="9103061" y="5486399"/>
                  <a:pt x="9144001" y="5527339"/>
                  <a:pt x="9144001" y="5577841"/>
                </a:cubicBezTo>
                <a:lnTo>
                  <a:pt x="9144001" y="5943597"/>
                </a:lnTo>
                <a:cubicBezTo>
                  <a:pt x="9144001" y="5994099"/>
                  <a:pt x="9103061" y="6035039"/>
                  <a:pt x="9052557" y="6035039"/>
                </a:cubicBezTo>
                <a:lnTo>
                  <a:pt x="5178831" y="6035039"/>
                </a:lnTo>
                <a:cubicBezTo>
                  <a:pt x="5128329" y="6035039"/>
                  <a:pt x="5087389" y="5994099"/>
                  <a:pt x="5087389" y="5943597"/>
                </a:cubicBezTo>
                <a:lnTo>
                  <a:pt x="5087389" y="5577841"/>
                </a:lnTo>
                <a:cubicBezTo>
                  <a:pt x="5087389" y="5527339"/>
                  <a:pt x="5128329" y="5486399"/>
                  <a:pt x="5178831" y="5486399"/>
                </a:cubicBezTo>
                <a:close/>
                <a:moveTo>
                  <a:pt x="4513814" y="4800599"/>
                </a:moveTo>
                <a:lnTo>
                  <a:pt x="9052557" y="4800599"/>
                </a:lnTo>
                <a:cubicBezTo>
                  <a:pt x="9103061" y="4800599"/>
                  <a:pt x="9144001" y="4841539"/>
                  <a:pt x="9144001" y="4892041"/>
                </a:cubicBezTo>
                <a:lnTo>
                  <a:pt x="9144001" y="5257797"/>
                </a:lnTo>
                <a:cubicBezTo>
                  <a:pt x="9144001" y="5308299"/>
                  <a:pt x="9103061" y="5349239"/>
                  <a:pt x="9052557" y="5349239"/>
                </a:cubicBezTo>
                <a:lnTo>
                  <a:pt x="4513814" y="5349239"/>
                </a:lnTo>
                <a:cubicBezTo>
                  <a:pt x="4463312" y="5349239"/>
                  <a:pt x="4422372" y="5308299"/>
                  <a:pt x="4422372" y="5257797"/>
                </a:cubicBezTo>
                <a:lnTo>
                  <a:pt x="4422372" y="4892041"/>
                </a:lnTo>
                <a:cubicBezTo>
                  <a:pt x="4422372" y="4841539"/>
                  <a:pt x="4463312" y="4800599"/>
                  <a:pt x="4513814" y="4800599"/>
                </a:cubicBezTo>
                <a:close/>
                <a:moveTo>
                  <a:pt x="5394961" y="4114800"/>
                </a:moveTo>
                <a:lnTo>
                  <a:pt x="9052557" y="4114800"/>
                </a:lnTo>
                <a:cubicBezTo>
                  <a:pt x="9103059" y="4114800"/>
                  <a:pt x="9143999" y="4155739"/>
                  <a:pt x="9143999" y="4206241"/>
                </a:cubicBezTo>
                <a:lnTo>
                  <a:pt x="9143999" y="4571997"/>
                </a:lnTo>
                <a:cubicBezTo>
                  <a:pt x="9143999" y="4622499"/>
                  <a:pt x="9103059" y="4663439"/>
                  <a:pt x="9052557" y="4663439"/>
                </a:cubicBezTo>
                <a:lnTo>
                  <a:pt x="5394961" y="4663439"/>
                </a:lnTo>
                <a:cubicBezTo>
                  <a:pt x="5344459" y="4663439"/>
                  <a:pt x="5303519" y="4622499"/>
                  <a:pt x="5303519" y="4571997"/>
                </a:cubicBezTo>
                <a:lnTo>
                  <a:pt x="5303519" y="4206241"/>
                </a:lnTo>
                <a:cubicBezTo>
                  <a:pt x="5303519" y="4155739"/>
                  <a:pt x="5344459" y="4114800"/>
                  <a:pt x="5394961" y="4114800"/>
                </a:cubicBezTo>
                <a:close/>
                <a:moveTo>
                  <a:pt x="3516286" y="3429000"/>
                </a:moveTo>
                <a:lnTo>
                  <a:pt x="9052557" y="3429000"/>
                </a:lnTo>
                <a:cubicBezTo>
                  <a:pt x="9103059" y="3429000"/>
                  <a:pt x="9143999" y="3469940"/>
                  <a:pt x="9143999" y="3520442"/>
                </a:cubicBezTo>
                <a:lnTo>
                  <a:pt x="9143999" y="3886197"/>
                </a:lnTo>
                <a:cubicBezTo>
                  <a:pt x="9143999" y="3936700"/>
                  <a:pt x="9103059" y="3977640"/>
                  <a:pt x="9052557" y="3977640"/>
                </a:cubicBezTo>
                <a:lnTo>
                  <a:pt x="3516286" y="3977640"/>
                </a:lnTo>
                <a:cubicBezTo>
                  <a:pt x="3465784" y="3977640"/>
                  <a:pt x="3424844" y="3936700"/>
                  <a:pt x="3424844" y="3886197"/>
                </a:cubicBezTo>
                <a:lnTo>
                  <a:pt x="3424844" y="3520442"/>
                </a:lnTo>
                <a:cubicBezTo>
                  <a:pt x="3424844" y="3469940"/>
                  <a:pt x="3465784" y="3429000"/>
                  <a:pt x="3516286" y="3429000"/>
                </a:cubicBezTo>
                <a:close/>
                <a:moveTo>
                  <a:pt x="5760720" y="2743199"/>
                </a:moveTo>
                <a:lnTo>
                  <a:pt x="9052557" y="2743199"/>
                </a:lnTo>
                <a:cubicBezTo>
                  <a:pt x="9103059" y="2743199"/>
                  <a:pt x="9143999" y="2784140"/>
                  <a:pt x="9143999" y="2834642"/>
                </a:cubicBezTo>
                <a:lnTo>
                  <a:pt x="9143999" y="3200398"/>
                </a:lnTo>
                <a:cubicBezTo>
                  <a:pt x="9143999" y="3250900"/>
                  <a:pt x="9103059" y="3291840"/>
                  <a:pt x="9052557" y="3291840"/>
                </a:cubicBezTo>
                <a:lnTo>
                  <a:pt x="5760720" y="3291840"/>
                </a:lnTo>
                <a:cubicBezTo>
                  <a:pt x="5710218" y="3291840"/>
                  <a:pt x="5669278" y="3250900"/>
                  <a:pt x="5669278" y="3200398"/>
                </a:cubicBezTo>
                <a:lnTo>
                  <a:pt x="5669278" y="2834642"/>
                </a:lnTo>
                <a:cubicBezTo>
                  <a:pt x="5669278" y="2784140"/>
                  <a:pt x="5710218" y="2743199"/>
                  <a:pt x="5760720" y="2743199"/>
                </a:cubicBezTo>
                <a:close/>
                <a:moveTo>
                  <a:pt x="1238598" y="2057400"/>
                </a:moveTo>
                <a:lnTo>
                  <a:pt x="9052557" y="2057400"/>
                </a:lnTo>
                <a:cubicBezTo>
                  <a:pt x="9103057" y="2057400"/>
                  <a:pt x="9143997" y="2098340"/>
                  <a:pt x="9143997" y="2148842"/>
                </a:cubicBezTo>
                <a:lnTo>
                  <a:pt x="9143997" y="2514598"/>
                </a:lnTo>
                <a:cubicBezTo>
                  <a:pt x="9143997" y="2565100"/>
                  <a:pt x="9103057" y="2606040"/>
                  <a:pt x="9052557" y="2606040"/>
                </a:cubicBezTo>
                <a:lnTo>
                  <a:pt x="1238598" y="2606040"/>
                </a:lnTo>
                <a:cubicBezTo>
                  <a:pt x="1188096" y="2606040"/>
                  <a:pt x="1147156" y="2565100"/>
                  <a:pt x="1147156" y="2514598"/>
                </a:cubicBezTo>
                <a:lnTo>
                  <a:pt x="1147156" y="2148842"/>
                </a:lnTo>
                <a:cubicBezTo>
                  <a:pt x="1147156" y="2098340"/>
                  <a:pt x="1188096" y="2057400"/>
                  <a:pt x="1238598" y="2057400"/>
                </a:cubicBezTo>
                <a:close/>
                <a:moveTo>
                  <a:pt x="2635137" y="1371600"/>
                </a:moveTo>
                <a:lnTo>
                  <a:pt x="9052557" y="1371600"/>
                </a:lnTo>
                <a:cubicBezTo>
                  <a:pt x="9103057" y="1371600"/>
                  <a:pt x="9143997" y="1412540"/>
                  <a:pt x="9143997" y="1463042"/>
                </a:cubicBezTo>
                <a:lnTo>
                  <a:pt x="9143997" y="1828798"/>
                </a:lnTo>
                <a:cubicBezTo>
                  <a:pt x="9143997" y="1879300"/>
                  <a:pt x="9103057" y="1920240"/>
                  <a:pt x="9052557" y="1920240"/>
                </a:cubicBezTo>
                <a:lnTo>
                  <a:pt x="2635137" y="1920240"/>
                </a:lnTo>
                <a:cubicBezTo>
                  <a:pt x="2584635" y="1920240"/>
                  <a:pt x="2543695" y="1879300"/>
                  <a:pt x="2543695" y="1828798"/>
                </a:cubicBezTo>
                <a:lnTo>
                  <a:pt x="2543695" y="1463042"/>
                </a:lnTo>
                <a:cubicBezTo>
                  <a:pt x="2543695" y="1412540"/>
                  <a:pt x="2584635" y="1371600"/>
                  <a:pt x="2635137" y="1371600"/>
                </a:cubicBezTo>
                <a:close/>
                <a:moveTo>
                  <a:pt x="1820490" y="685800"/>
                </a:moveTo>
                <a:lnTo>
                  <a:pt x="9052557" y="685800"/>
                </a:lnTo>
                <a:cubicBezTo>
                  <a:pt x="9103059" y="685800"/>
                  <a:pt x="9143999" y="726740"/>
                  <a:pt x="9143999" y="777242"/>
                </a:cubicBezTo>
                <a:lnTo>
                  <a:pt x="9143999" y="1142998"/>
                </a:lnTo>
                <a:cubicBezTo>
                  <a:pt x="9143999" y="1193500"/>
                  <a:pt x="9103059" y="1234440"/>
                  <a:pt x="9052557" y="1234440"/>
                </a:cubicBezTo>
                <a:lnTo>
                  <a:pt x="1820490" y="1234440"/>
                </a:lnTo>
                <a:cubicBezTo>
                  <a:pt x="1769988" y="1234440"/>
                  <a:pt x="1729048" y="1193500"/>
                  <a:pt x="1729048" y="1142998"/>
                </a:cubicBezTo>
                <a:lnTo>
                  <a:pt x="1729048" y="777242"/>
                </a:lnTo>
                <a:cubicBezTo>
                  <a:pt x="1729048" y="726740"/>
                  <a:pt x="1769988" y="685800"/>
                  <a:pt x="1820490" y="685800"/>
                </a:cubicBezTo>
                <a:close/>
                <a:moveTo>
                  <a:pt x="91442" y="0"/>
                </a:moveTo>
                <a:lnTo>
                  <a:pt x="9052557" y="0"/>
                </a:lnTo>
                <a:cubicBezTo>
                  <a:pt x="9103057" y="0"/>
                  <a:pt x="9143997" y="40940"/>
                  <a:pt x="9143997" y="91442"/>
                </a:cubicBezTo>
                <a:lnTo>
                  <a:pt x="9143997" y="457198"/>
                </a:lnTo>
                <a:cubicBezTo>
                  <a:pt x="9143997" y="507700"/>
                  <a:pt x="9103057" y="548640"/>
                  <a:pt x="9052557" y="548640"/>
                </a:cubicBezTo>
                <a:lnTo>
                  <a:pt x="91442" y="548640"/>
                </a:lnTo>
                <a:cubicBezTo>
                  <a:pt x="40940" y="548640"/>
                  <a:pt x="0" y="507700"/>
                  <a:pt x="0" y="457198"/>
                </a:cubicBezTo>
                <a:lnTo>
                  <a:pt x="0" y="91442"/>
                </a:lnTo>
                <a:cubicBezTo>
                  <a:pt x="0" y="40940"/>
                  <a:pt x="40940" y="0"/>
                  <a:pt x="91442" y="0"/>
                </a:cubicBezTo>
                <a:close/>
              </a:path>
            </a:pathLst>
          </a:custGeom>
          <a:solidFill>
            <a:schemeClr val="tx2">
              <a:lumMod val="90000"/>
              <a:lumOff val="10000"/>
            </a:schemeClr>
          </a:solidFill>
        </p:spPr>
      </p:sp>
    </p:spTree>
    <p:extLst>
      <p:ext uri="{BB962C8B-B14F-4D97-AF65-F5344CB8AC3E}">
        <p14:creationId xmlns:p14="http://schemas.microsoft.com/office/powerpoint/2010/main" val="37875395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 Holder #15">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10058400" y="1828800"/>
            <a:ext cx="10058400" cy="7315200"/>
          </a:xfrm>
          <a:prstGeom prst="rect">
            <a:avLst/>
          </a:prstGeom>
          <a:solidFill>
            <a:schemeClr val="tx2">
              <a:lumMod val="90000"/>
              <a:lumOff val="10000"/>
            </a:schemeClr>
          </a:solidFill>
        </p:spPr>
      </p:sp>
    </p:spTree>
    <p:extLst>
      <p:ext uri="{BB962C8B-B14F-4D97-AF65-F5344CB8AC3E}">
        <p14:creationId xmlns:p14="http://schemas.microsoft.com/office/powerpoint/2010/main" val="27524153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Holder #16">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6"/>
          <p:cNvSpPr>
            <a:spLocks noGrp="1"/>
          </p:cNvSpPr>
          <p:nvPr>
            <p:ph type="pic" sz="quarter" idx="13"/>
          </p:nvPr>
        </p:nvSpPr>
        <p:spPr>
          <a:xfrm>
            <a:off x="9144000" y="0"/>
            <a:ext cx="10972800" cy="5486400"/>
          </a:xfrm>
          <a:prstGeom prst="rect">
            <a:avLst/>
          </a:prstGeom>
          <a:solidFill>
            <a:schemeClr val="tx2">
              <a:lumMod val="90000"/>
              <a:lumOff val="10000"/>
            </a:schemeClr>
          </a:solidFill>
          <a:effectLst/>
        </p:spPr>
      </p:sp>
    </p:spTree>
    <p:extLst>
      <p:ext uri="{BB962C8B-B14F-4D97-AF65-F5344CB8AC3E}">
        <p14:creationId xmlns:p14="http://schemas.microsoft.com/office/powerpoint/2010/main" val="10836856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Holder #17">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noFill/>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1828800" y="2261052"/>
            <a:ext cx="2651760" cy="3566160"/>
          </a:xfrm>
          <a:prstGeom prst="rect">
            <a:avLst/>
          </a:prstGeom>
          <a:solidFill>
            <a:schemeClr val="tx2">
              <a:lumMod val="90000"/>
              <a:lumOff val="10000"/>
            </a:schemeClr>
          </a:solidFill>
        </p:spPr>
      </p:sp>
      <p:sp>
        <p:nvSpPr>
          <p:cNvPr id="4" name="Picture Placeholder 3"/>
          <p:cNvSpPr>
            <a:spLocks noGrp="1"/>
          </p:cNvSpPr>
          <p:nvPr>
            <p:ph type="pic" sz="quarter" idx="14"/>
          </p:nvPr>
        </p:nvSpPr>
        <p:spPr>
          <a:xfrm>
            <a:off x="4590288" y="2261052"/>
            <a:ext cx="2651760" cy="3566160"/>
          </a:xfrm>
          <a:prstGeom prst="rect">
            <a:avLst/>
          </a:prstGeom>
          <a:solidFill>
            <a:schemeClr val="tx2">
              <a:lumMod val="90000"/>
              <a:lumOff val="10000"/>
            </a:schemeClr>
          </a:solidFill>
        </p:spPr>
      </p:sp>
      <p:sp>
        <p:nvSpPr>
          <p:cNvPr id="5" name="Picture Placeholder 4"/>
          <p:cNvSpPr>
            <a:spLocks noGrp="1"/>
          </p:cNvSpPr>
          <p:nvPr>
            <p:ph type="pic" sz="quarter" idx="15"/>
          </p:nvPr>
        </p:nvSpPr>
        <p:spPr>
          <a:xfrm>
            <a:off x="7351776" y="2261052"/>
            <a:ext cx="2651760" cy="3566160"/>
          </a:xfrm>
          <a:prstGeom prst="rect">
            <a:avLst/>
          </a:prstGeom>
          <a:solidFill>
            <a:schemeClr val="tx2">
              <a:lumMod val="90000"/>
              <a:lumOff val="10000"/>
            </a:schemeClr>
          </a:solidFill>
        </p:spPr>
      </p:sp>
      <p:sp>
        <p:nvSpPr>
          <p:cNvPr id="7" name="Picture Placeholder 6"/>
          <p:cNvSpPr>
            <a:spLocks noGrp="1"/>
          </p:cNvSpPr>
          <p:nvPr>
            <p:ph type="pic" sz="quarter" idx="16"/>
          </p:nvPr>
        </p:nvSpPr>
        <p:spPr>
          <a:xfrm>
            <a:off x="10113264" y="2261052"/>
            <a:ext cx="2651760" cy="3566160"/>
          </a:xfrm>
          <a:prstGeom prst="rect">
            <a:avLst/>
          </a:prstGeom>
          <a:solidFill>
            <a:schemeClr val="tx2">
              <a:lumMod val="90000"/>
              <a:lumOff val="10000"/>
            </a:schemeClr>
          </a:solidFill>
        </p:spPr>
      </p:sp>
      <p:sp>
        <p:nvSpPr>
          <p:cNvPr id="8" name="Picture Placeholder 7"/>
          <p:cNvSpPr>
            <a:spLocks noGrp="1"/>
          </p:cNvSpPr>
          <p:nvPr>
            <p:ph type="pic" sz="quarter" idx="17"/>
          </p:nvPr>
        </p:nvSpPr>
        <p:spPr>
          <a:xfrm>
            <a:off x="15636240" y="2261052"/>
            <a:ext cx="2651760" cy="3566160"/>
          </a:xfrm>
          <a:prstGeom prst="rect">
            <a:avLst/>
          </a:prstGeom>
          <a:solidFill>
            <a:schemeClr val="tx2">
              <a:lumMod val="90000"/>
              <a:lumOff val="10000"/>
            </a:schemeClr>
          </a:solidFill>
        </p:spPr>
      </p:sp>
      <p:sp>
        <p:nvSpPr>
          <p:cNvPr id="9" name="Picture Placeholder 10"/>
          <p:cNvSpPr>
            <a:spLocks noGrp="1"/>
          </p:cNvSpPr>
          <p:nvPr>
            <p:ph type="pic" sz="quarter" idx="18"/>
          </p:nvPr>
        </p:nvSpPr>
        <p:spPr>
          <a:xfrm>
            <a:off x="12874752" y="2261052"/>
            <a:ext cx="2651760" cy="3566160"/>
          </a:xfrm>
          <a:prstGeom prst="rect">
            <a:avLst/>
          </a:prstGeom>
          <a:solidFill>
            <a:schemeClr val="tx2">
              <a:lumMod val="90000"/>
              <a:lumOff val="10000"/>
            </a:schemeClr>
          </a:solidFill>
        </p:spPr>
      </p:sp>
    </p:spTree>
    <p:extLst>
      <p:ext uri="{BB962C8B-B14F-4D97-AF65-F5344CB8AC3E}">
        <p14:creationId xmlns:p14="http://schemas.microsoft.com/office/powerpoint/2010/main" val="42290420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Tree>
    <p:extLst>
      <p:ext uri="{BB962C8B-B14F-4D97-AF65-F5344CB8AC3E}">
        <p14:creationId xmlns:p14="http://schemas.microsoft.com/office/powerpoint/2010/main" val="29188879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mage Holder #18">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9" y="2104846"/>
            <a:ext cx="4041648" cy="5486400"/>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5968537" y="2104846"/>
            <a:ext cx="4041648" cy="5486400"/>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10108275" y="2104846"/>
            <a:ext cx="4041648" cy="5486400"/>
          </a:xfrm>
          <a:prstGeom prst="rect">
            <a:avLst/>
          </a:prstGeom>
          <a:solidFill>
            <a:schemeClr val="tx2">
              <a:lumMod val="90000"/>
              <a:lumOff val="10000"/>
            </a:schemeClr>
          </a:solidFill>
        </p:spPr>
      </p:sp>
      <p:sp>
        <p:nvSpPr>
          <p:cNvPr id="7" name="Picture Placeholder 14"/>
          <p:cNvSpPr>
            <a:spLocks noGrp="1"/>
          </p:cNvSpPr>
          <p:nvPr>
            <p:ph type="pic" sz="quarter" idx="17"/>
          </p:nvPr>
        </p:nvSpPr>
        <p:spPr>
          <a:xfrm>
            <a:off x="14248014" y="2104846"/>
            <a:ext cx="4041648" cy="5486400"/>
          </a:xfrm>
          <a:prstGeom prst="rect">
            <a:avLst/>
          </a:prstGeom>
          <a:solidFill>
            <a:schemeClr val="tx2">
              <a:lumMod val="90000"/>
              <a:lumOff val="10000"/>
            </a:schemeClr>
          </a:solidFill>
        </p:spPr>
      </p:sp>
    </p:spTree>
    <p:extLst>
      <p:ext uri="{BB962C8B-B14F-4D97-AF65-F5344CB8AC3E}">
        <p14:creationId xmlns:p14="http://schemas.microsoft.com/office/powerpoint/2010/main" val="29469781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Holder #19">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9" y="2104846"/>
            <a:ext cx="4041648" cy="5486400"/>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5968537" y="2104846"/>
            <a:ext cx="4041648" cy="5486400"/>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10108275" y="2104846"/>
            <a:ext cx="4041648" cy="5486400"/>
          </a:xfrm>
          <a:prstGeom prst="rect">
            <a:avLst/>
          </a:prstGeom>
          <a:solidFill>
            <a:schemeClr val="tx2">
              <a:lumMod val="90000"/>
              <a:lumOff val="10000"/>
            </a:schemeClr>
          </a:solidFill>
        </p:spPr>
      </p:sp>
      <p:sp>
        <p:nvSpPr>
          <p:cNvPr id="7" name="Picture Placeholder 14"/>
          <p:cNvSpPr>
            <a:spLocks noGrp="1"/>
          </p:cNvSpPr>
          <p:nvPr>
            <p:ph type="pic" sz="quarter" idx="17"/>
          </p:nvPr>
        </p:nvSpPr>
        <p:spPr>
          <a:xfrm>
            <a:off x="14248014" y="2104846"/>
            <a:ext cx="4041648" cy="5486400"/>
          </a:xfrm>
          <a:prstGeom prst="rect">
            <a:avLst/>
          </a:prstGeom>
          <a:solidFill>
            <a:schemeClr val="tx2">
              <a:lumMod val="90000"/>
              <a:lumOff val="10000"/>
            </a:schemeClr>
          </a:solidFill>
        </p:spPr>
      </p:sp>
    </p:spTree>
    <p:extLst>
      <p:ext uri="{BB962C8B-B14F-4D97-AF65-F5344CB8AC3E}">
        <p14:creationId xmlns:p14="http://schemas.microsoft.com/office/powerpoint/2010/main" val="20028931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Holder #21">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4"/>
          <p:cNvSpPr>
            <a:spLocks noGrp="1"/>
          </p:cNvSpPr>
          <p:nvPr>
            <p:ph type="pic" sz="quarter" idx="13"/>
          </p:nvPr>
        </p:nvSpPr>
        <p:spPr>
          <a:xfrm>
            <a:off x="-1" y="-1"/>
            <a:ext cx="5029200" cy="10972800"/>
          </a:xfrm>
          <a:prstGeom prst="rect">
            <a:avLst/>
          </a:prstGeom>
          <a:solidFill>
            <a:schemeClr val="tx2">
              <a:lumMod val="90000"/>
              <a:lumOff val="10000"/>
            </a:schemeClr>
          </a:solidFill>
        </p:spPr>
      </p:sp>
      <p:sp>
        <p:nvSpPr>
          <p:cNvPr id="4" name="Picture Placeholder 5"/>
          <p:cNvSpPr>
            <a:spLocks noGrp="1"/>
          </p:cNvSpPr>
          <p:nvPr>
            <p:ph type="pic" sz="quarter" idx="14"/>
          </p:nvPr>
        </p:nvSpPr>
        <p:spPr>
          <a:xfrm>
            <a:off x="5029199" y="-1"/>
            <a:ext cx="5029200" cy="10972800"/>
          </a:xfrm>
          <a:prstGeom prst="rect">
            <a:avLst/>
          </a:prstGeom>
          <a:solidFill>
            <a:schemeClr val="tx2">
              <a:lumMod val="90000"/>
              <a:lumOff val="10000"/>
            </a:schemeClr>
          </a:solidFill>
        </p:spPr>
      </p:sp>
    </p:spTree>
    <p:extLst>
      <p:ext uri="{BB962C8B-B14F-4D97-AF65-F5344CB8AC3E}">
        <p14:creationId xmlns:p14="http://schemas.microsoft.com/office/powerpoint/2010/main" val="417848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 Holder #2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4"/>
          <p:cNvSpPr>
            <a:spLocks noGrp="1"/>
          </p:cNvSpPr>
          <p:nvPr>
            <p:ph type="pic" sz="quarter" idx="13"/>
          </p:nvPr>
        </p:nvSpPr>
        <p:spPr>
          <a:xfrm>
            <a:off x="10058400" y="0"/>
            <a:ext cx="5029200" cy="10972800"/>
          </a:xfrm>
          <a:prstGeom prst="rect">
            <a:avLst/>
          </a:prstGeom>
          <a:solidFill>
            <a:schemeClr val="tx2">
              <a:lumMod val="90000"/>
              <a:lumOff val="10000"/>
            </a:schemeClr>
          </a:solidFill>
        </p:spPr>
      </p:sp>
      <p:sp>
        <p:nvSpPr>
          <p:cNvPr id="4" name="Picture Placeholder 5"/>
          <p:cNvSpPr>
            <a:spLocks noGrp="1"/>
          </p:cNvSpPr>
          <p:nvPr>
            <p:ph type="pic" sz="quarter" idx="14"/>
          </p:nvPr>
        </p:nvSpPr>
        <p:spPr>
          <a:xfrm>
            <a:off x="15087600" y="-1"/>
            <a:ext cx="5029200" cy="10972800"/>
          </a:xfrm>
          <a:prstGeom prst="rect">
            <a:avLst/>
          </a:prstGeom>
          <a:solidFill>
            <a:schemeClr val="tx2">
              <a:lumMod val="90000"/>
              <a:lumOff val="10000"/>
            </a:schemeClr>
          </a:solidFill>
        </p:spPr>
      </p:sp>
    </p:spTree>
    <p:extLst>
      <p:ext uri="{BB962C8B-B14F-4D97-AF65-F5344CB8AC3E}">
        <p14:creationId xmlns:p14="http://schemas.microsoft.com/office/powerpoint/2010/main" val="22406621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 Holder #23">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5"/>
          <p:cNvSpPr>
            <a:spLocks noGrp="1"/>
          </p:cNvSpPr>
          <p:nvPr>
            <p:ph type="pic" sz="quarter" idx="13"/>
          </p:nvPr>
        </p:nvSpPr>
        <p:spPr>
          <a:xfrm>
            <a:off x="1828799" y="2360811"/>
            <a:ext cx="3840480" cy="4572000"/>
          </a:xfrm>
          <a:prstGeom prst="rect">
            <a:avLst/>
          </a:prstGeom>
          <a:solidFill>
            <a:schemeClr val="tx2">
              <a:lumMod val="90000"/>
              <a:lumOff val="10000"/>
            </a:schemeClr>
          </a:solidFill>
        </p:spPr>
      </p:sp>
      <p:sp>
        <p:nvSpPr>
          <p:cNvPr id="4" name="Picture Placeholder 7"/>
          <p:cNvSpPr>
            <a:spLocks noGrp="1"/>
          </p:cNvSpPr>
          <p:nvPr>
            <p:ph type="pic" sz="quarter" idx="15"/>
          </p:nvPr>
        </p:nvSpPr>
        <p:spPr>
          <a:xfrm>
            <a:off x="6035039" y="2360811"/>
            <a:ext cx="3840480" cy="4572000"/>
          </a:xfrm>
          <a:prstGeom prst="rect">
            <a:avLst/>
          </a:prstGeom>
          <a:solidFill>
            <a:schemeClr val="tx2">
              <a:lumMod val="90000"/>
              <a:lumOff val="10000"/>
            </a:schemeClr>
          </a:solidFill>
        </p:spPr>
      </p:sp>
      <p:sp>
        <p:nvSpPr>
          <p:cNvPr id="5" name="Picture Placeholder 8"/>
          <p:cNvSpPr>
            <a:spLocks noGrp="1"/>
          </p:cNvSpPr>
          <p:nvPr>
            <p:ph type="pic" sz="quarter" idx="16"/>
          </p:nvPr>
        </p:nvSpPr>
        <p:spPr>
          <a:xfrm>
            <a:off x="10241279" y="2360811"/>
            <a:ext cx="3840480" cy="4572000"/>
          </a:xfrm>
          <a:prstGeom prst="rect">
            <a:avLst/>
          </a:prstGeom>
          <a:solidFill>
            <a:schemeClr val="tx2">
              <a:lumMod val="90000"/>
              <a:lumOff val="10000"/>
            </a:schemeClr>
          </a:solidFill>
        </p:spPr>
      </p:sp>
      <p:sp>
        <p:nvSpPr>
          <p:cNvPr id="6" name="Picture Placeholder 9"/>
          <p:cNvSpPr>
            <a:spLocks noGrp="1"/>
          </p:cNvSpPr>
          <p:nvPr>
            <p:ph type="pic" sz="quarter" idx="17"/>
          </p:nvPr>
        </p:nvSpPr>
        <p:spPr>
          <a:xfrm>
            <a:off x="14447519" y="2360811"/>
            <a:ext cx="3840480" cy="4572000"/>
          </a:xfrm>
          <a:prstGeom prst="rect">
            <a:avLst/>
          </a:prstGeom>
          <a:solidFill>
            <a:schemeClr val="tx2">
              <a:lumMod val="90000"/>
              <a:lumOff val="10000"/>
            </a:schemeClr>
          </a:solidFill>
        </p:spPr>
      </p:sp>
    </p:spTree>
    <p:extLst>
      <p:ext uri="{BB962C8B-B14F-4D97-AF65-F5344CB8AC3E}">
        <p14:creationId xmlns:p14="http://schemas.microsoft.com/office/powerpoint/2010/main" val="27123033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 Holder #24">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5"/>
          <p:cNvSpPr>
            <a:spLocks noGrp="1"/>
          </p:cNvSpPr>
          <p:nvPr>
            <p:ph type="pic" sz="quarter" idx="13"/>
          </p:nvPr>
        </p:nvSpPr>
        <p:spPr>
          <a:xfrm>
            <a:off x="1828798" y="2360811"/>
            <a:ext cx="5185295" cy="4572000"/>
          </a:xfrm>
          <a:prstGeom prst="rect">
            <a:avLst/>
          </a:prstGeom>
          <a:solidFill>
            <a:schemeClr val="tx2">
              <a:lumMod val="90000"/>
              <a:lumOff val="10000"/>
            </a:schemeClr>
          </a:solidFill>
        </p:spPr>
      </p:sp>
      <p:sp>
        <p:nvSpPr>
          <p:cNvPr id="4" name="Picture Placeholder 8"/>
          <p:cNvSpPr>
            <a:spLocks noGrp="1"/>
          </p:cNvSpPr>
          <p:nvPr>
            <p:ph type="pic" sz="quarter" idx="16"/>
          </p:nvPr>
        </p:nvSpPr>
        <p:spPr>
          <a:xfrm>
            <a:off x="7465753" y="2360811"/>
            <a:ext cx="5185295" cy="4572000"/>
          </a:xfrm>
          <a:prstGeom prst="rect">
            <a:avLst/>
          </a:prstGeom>
          <a:solidFill>
            <a:schemeClr val="tx2">
              <a:lumMod val="90000"/>
              <a:lumOff val="10000"/>
            </a:schemeClr>
          </a:solidFill>
        </p:spPr>
      </p:sp>
      <p:sp>
        <p:nvSpPr>
          <p:cNvPr id="5" name="Picture Placeholder 9"/>
          <p:cNvSpPr>
            <a:spLocks noGrp="1"/>
          </p:cNvSpPr>
          <p:nvPr>
            <p:ph type="pic" sz="quarter" idx="17"/>
          </p:nvPr>
        </p:nvSpPr>
        <p:spPr>
          <a:xfrm>
            <a:off x="13115173" y="2360811"/>
            <a:ext cx="5185295" cy="4572000"/>
          </a:xfrm>
          <a:prstGeom prst="rect">
            <a:avLst/>
          </a:prstGeom>
          <a:solidFill>
            <a:schemeClr val="tx2">
              <a:lumMod val="90000"/>
              <a:lumOff val="10000"/>
            </a:schemeClr>
          </a:solidFill>
        </p:spPr>
      </p:sp>
    </p:spTree>
    <p:extLst>
      <p:ext uri="{BB962C8B-B14F-4D97-AF65-F5344CB8AC3E}">
        <p14:creationId xmlns:p14="http://schemas.microsoft.com/office/powerpoint/2010/main" val="10628640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Holder #25">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5"/>
          <p:cNvSpPr>
            <a:spLocks noGrp="1"/>
          </p:cNvSpPr>
          <p:nvPr>
            <p:ph type="pic" sz="quarter" idx="13"/>
          </p:nvPr>
        </p:nvSpPr>
        <p:spPr>
          <a:xfrm>
            <a:off x="1828798" y="2360811"/>
            <a:ext cx="5185295" cy="4572000"/>
          </a:xfrm>
          <a:prstGeom prst="rect">
            <a:avLst/>
          </a:prstGeom>
          <a:solidFill>
            <a:schemeClr val="tx2">
              <a:lumMod val="90000"/>
              <a:lumOff val="10000"/>
            </a:schemeClr>
          </a:solidFill>
        </p:spPr>
      </p:sp>
      <p:sp>
        <p:nvSpPr>
          <p:cNvPr id="4" name="Picture Placeholder 8"/>
          <p:cNvSpPr>
            <a:spLocks noGrp="1"/>
          </p:cNvSpPr>
          <p:nvPr>
            <p:ph type="pic" sz="quarter" idx="16"/>
          </p:nvPr>
        </p:nvSpPr>
        <p:spPr>
          <a:xfrm>
            <a:off x="7465753" y="2360811"/>
            <a:ext cx="5185295" cy="4572000"/>
          </a:xfrm>
          <a:prstGeom prst="rect">
            <a:avLst/>
          </a:prstGeom>
          <a:solidFill>
            <a:schemeClr val="tx2">
              <a:lumMod val="90000"/>
              <a:lumOff val="10000"/>
            </a:schemeClr>
          </a:solidFill>
        </p:spPr>
      </p:sp>
      <p:sp>
        <p:nvSpPr>
          <p:cNvPr id="5" name="Picture Placeholder 9"/>
          <p:cNvSpPr>
            <a:spLocks noGrp="1"/>
          </p:cNvSpPr>
          <p:nvPr>
            <p:ph type="pic" sz="quarter" idx="17"/>
          </p:nvPr>
        </p:nvSpPr>
        <p:spPr>
          <a:xfrm>
            <a:off x="13115173" y="2360811"/>
            <a:ext cx="5185295" cy="4572000"/>
          </a:xfrm>
          <a:prstGeom prst="rect">
            <a:avLst/>
          </a:prstGeom>
          <a:solidFill>
            <a:schemeClr val="tx2">
              <a:lumMod val="90000"/>
              <a:lumOff val="10000"/>
            </a:schemeClr>
          </a:solidFill>
        </p:spPr>
      </p:sp>
    </p:spTree>
    <p:extLst>
      <p:ext uri="{BB962C8B-B14F-4D97-AF65-F5344CB8AC3E}">
        <p14:creationId xmlns:p14="http://schemas.microsoft.com/office/powerpoint/2010/main" val="48429347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Holder #26">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9" y="1828798"/>
            <a:ext cx="3758184" cy="3456432"/>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6062748" y="1845424"/>
            <a:ext cx="3758184" cy="3456432"/>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10296697" y="1845424"/>
            <a:ext cx="3758184" cy="3456432"/>
          </a:xfrm>
          <a:prstGeom prst="rect">
            <a:avLst/>
          </a:prstGeom>
          <a:solidFill>
            <a:schemeClr val="tx2">
              <a:lumMod val="90000"/>
              <a:lumOff val="10000"/>
            </a:schemeClr>
          </a:solidFill>
        </p:spPr>
      </p:sp>
      <p:sp>
        <p:nvSpPr>
          <p:cNvPr id="7" name="Picture Placeholder 13"/>
          <p:cNvSpPr>
            <a:spLocks noGrp="1"/>
          </p:cNvSpPr>
          <p:nvPr>
            <p:ph type="pic" sz="quarter" idx="16"/>
          </p:nvPr>
        </p:nvSpPr>
        <p:spPr>
          <a:xfrm>
            <a:off x="14530646" y="1828798"/>
            <a:ext cx="3758184" cy="3456432"/>
          </a:xfrm>
          <a:prstGeom prst="rect">
            <a:avLst/>
          </a:prstGeom>
          <a:solidFill>
            <a:schemeClr val="tx2">
              <a:lumMod val="90000"/>
              <a:lumOff val="10000"/>
            </a:schemeClr>
          </a:solidFill>
        </p:spPr>
      </p:sp>
      <p:sp>
        <p:nvSpPr>
          <p:cNvPr id="8" name="Picture Placeholder 15"/>
          <p:cNvSpPr>
            <a:spLocks noGrp="1"/>
          </p:cNvSpPr>
          <p:nvPr>
            <p:ph type="pic" sz="quarter" idx="18"/>
          </p:nvPr>
        </p:nvSpPr>
        <p:spPr>
          <a:xfrm>
            <a:off x="1828799" y="5669278"/>
            <a:ext cx="3758184" cy="3456432"/>
          </a:xfrm>
          <a:prstGeom prst="rect">
            <a:avLst/>
          </a:prstGeom>
          <a:solidFill>
            <a:schemeClr val="tx2">
              <a:lumMod val="90000"/>
              <a:lumOff val="10000"/>
            </a:schemeClr>
          </a:solidFill>
        </p:spPr>
      </p:sp>
      <p:sp>
        <p:nvSpPr>
          <p:cNvPr id="9" name="Picture Placeholder 16"/>
          <p:cNvSpPr>
            <a:spLocks noGrp="1"/>
          </p:cNvSpPr>
          <p:nvPr>
            <p:ph type="pic" sz="quarter" idx="19"/>
          </p:nvPr>
        </p:nvSpPr>
        <p:spPr>
          <a:xfrm>
            <a:off x="6062748" y="5685904"/>
            <a:ext cx="3758184" cy="3456432"/>
          </a:xfrm>
          <a:prstGeom prst="rect">
            <a:avLst/>
          </a:prstGeom>
          <a:solidFill>
            <a:schemeClr val="tx2">
              <a:lumMod val="90000"/>
              <a:lumOff val="10000"/>
            </a:schemeClr>
          </a:solidFill>
        </p:spPr>
      </p:sp>
      <p:sp>
        <p:nvSpPr>
          <p:cNvPr id="10" name="Picture Placeholder 17"/>
          <p:cNvSpPr>
            <a:spLocks noGrp="1"/>
          </p:cNvSpPr>
          <p:nvPr>
            <p:ph type="pic" sz="quarter" idx="20"/>
          </p:nvPr>
        </p:nvSpPr>
        <p:spPr>
          <a:xfrm>
            <a:off x="10296697" y="5685904"/>
            <a:ext cx="3758184" cy="3456432"/>
          </a:xfrm>
          <a:prstGeom prst="rect">
            <a:avLst/>
          </a:prstGeom>
          <a:solidFill>
            <a:schemeClr val="tx2">
              <a:lumMod val="90000"/>
              <a:lumOff val="10000"/>
            </a:schemeClr>
          </a:solidFill>
        </p:spPr>
      </p:sp>
      <p:sp>
        <p:nvSpPr>
          <p:cNvPr id="11" name="Picture Placeholder 18"/>
          <p:cNvSpPr>
            <a:spLocks noGrp="1"/>
          </p:cNvSpPr>
          <p:nvPr>
            <p:ph type="pic" sz="quarter" idx="21"/>
          </p:nvPr>
        </p:nvSpPr>
        <p:spPr>
          <a:xfrm>
            <a:off x="14530646" y="5669278"/>
            <a:ext cx="3758184" cy="3456432"/>
          </a:xfrm>
          <a:prstGeom prst="rect">
            <a:avLst/>
          </a:prstGeom>
          <a:solidFill>
            <a:schemeClr val="tx2">
              <a:lumMod val="90000"/>
              <a:lumOff val="10000"/>
            </a:schemeClr>
          </a:solidFill>
        </p:spPr>
      </p:sp>
    </p:spTree>
    <p:extLst>
      <p:ext uri="{BB962C8B-B14F-4D97-AF65-F5344CB8AC3E}">
        <p14:creationId xmlns:p14="http://schemas.microsoft.com/office/powerpoint/2010/main" val="15760046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Holder #27">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9" y="1961798"/>
            <a:ext cx="3758184" cy="2161311"/>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6062748" y="1978424"/>
            <a:ext cx="3758184" cy="2161311"/>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10296697" y="1978424"/>
            <a:ext cx="3758184" cy="2161311"/>
          </a:xfrm>
          <a:prstGeom prst="rect">
            <a:avLst/>
          </a:prstGeom>
          <a:solidFill>
            <a:schemeClr val="tx2">
              <a:lumMod val="90000"/>
              <a:lumOff val="10000"/>
            </a:schemeClr>
          </a:solidFill>
        </p:spPr>
      </p:sp>
      <p:sp>
        <p:nvSpPr>
          <p:cNvPr id="7" name="Picture Placeholder 13"/>
          <p:cNvSpPr>
            <a:spLocks noGrp="1"/>
          </p:cNvSpPr>
          <p:nvPr>
            <p:ph type="pic" sz="quarter" idx="16"/>
          </p:nvPr>
        </p:nvSpPr>
        <p:spPr>
          <a:xfrm>
            <a:off x="14530646" y="1961798"/>
            <a:ext cx="3758184" cy="2161311"/>
          </a:xfrm>
          <a:prstGeom prst="rect">
            <a:avLst/>
          </a:prstGeom>
          <a:solidFill>
            <a:schemeClr val="tx2">
              <a:lumMod val="90000"/>
              <a:lumOff val="10000"/>
            </a:schemeClr>
          </a:solidFill>
        </p:spPr>
      </p:sp>
      <p:sp>
        <p:nvSpPr>
          <p:cNvPr id="8" name="Picture Placeholder 15"/>
          <p:cNvSpPr>
            <a:spLocks noGrp="1"/>
          </p:cNvSpPr>
          <p:nvPr>
            <p:ph type="pic" sz="quarter" idx="18"/>
          </p:nvPr>
        </p:nvSpPr>
        <p:spPr>
          <a:xfrm>
            <a:off x="1828799" y="5802278"/>
            <a:ext cx="3758184" cy="2161311"/>
          </a:xfrm>
          <a:prstGeom prst="rect">
            <a:avLst/>
          </a:prstGeom>
          <a:solidFill>
            <a:schemeClr val="tx2">
              <a:lumMod val="90000"/>
              <a:lumOff val="10000"/>
            </a:schemeClr>
          </a:solidFill>
        </p:spPr>
      </p:sp>
      <p:sp>
        <p:nvSpPr>
          <p:cNvPr id="9" name="Picture Placeholder 16"/>
          <p:cNvSpPr>
            <a:spLocks noGrp="1"/>
          </p:cNvSpPr>
          <p:nvPr>
            <p:ph type="pic" sz="quarter" idx="19"/>
          </p:nvPr>
        </p:nvSpPr>
        <p:spPr>
          <a:xfrm>
            <a:off x="6062748" y="5818904"/>
            <a:ext cx="3758184" cy="2161311"/>
          </a:xfrm>
          <a:prstGeom prst="rect">
            <a:avLst/>
          </a:prstGeom>
          <a:solidFill>
            <a:schemeClr val="tx2">
              <a:lumMod val="90000"/>
              <a:lumOff val="10000"/>
            </a:schemeClr>
          </a:solidFill>
        </p:spPr>
      </p:sp>
      <p:sp>
        <p:nvSpPr>
          <p:cNvPr id="10" name="Picture Placeholder 17"/>
          <p:cNvSpPr>
            <a:spLocks noGrp="1"/>
          </p:cNvSpPr>
          <p:nvPr>
            <p:ph type="pic" sz="quarter" idx="20"/>
          </p:nvPr>
        </p:nvSpPr>
        <p:spPr>
          <a:xfrm>
            <a:off x="10296697" y="5818904"/>
            <a:ext cx="3758184" cy="2161311"/>
          </a:xfrm>
          <a:prstGeom prst="rect">
            <a:avLst/>
          </a:prstGeom>
          <a:solidFill>
            <a:schemeClr val="tx2">
              <a:lumMod val="90000"/>
              <a:lumOff val="10000"/>
            </a:schemeClr>
          </a:solidFill>
        </p:spPr>
      </p:sp>
      <p:sp>
        <p:nvSpPr>
          <p:cNvPr id="11" name="Picture Placeholder 18"/>
          <p:cNvSpPr>
            <a:spLocks noGrp="1"/>
          </p:cNvSpPr>
          <p:nvPr>
            <p:ph type="pic" sz="quarter" idx="21"/>
          </p:nvPr>
        </p:nvSpPr>
        <p:spPr>
          <a:xfrm>
            <a:off x="14530646" y="5802278"/>
            <a:ext cx="3758184" cy="2161311"/>
          </a:xfrm>
          <a:prstGeom prst="rect">
            <a:avLst/>
          </a:prstGeom>
          <a:solidFill>
            <a:schemeClr val="tx2">
              <a:lumMod val="90000"/>
              <a:lumOff val="10000"/>
            </a:schemeClr>
          </a:solidFill>
        </p:spPr>
      </p:sp>
    </p:spTree>
    <p:extLst>
      <p:ext uri="{BB962C8B-B14F-4D97-AF65-F5344CB8AC3E}">
        <p14:creationId xmlns:p14="http://schemas.microsoft.com/office/powerpoint/2010/main" val="185097433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Holder #29">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9" y="2211184"/>
            <a:ext cx="3758184" cy="3275215"/>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6062748" y="2211184"/>
            <a:ext cx="3758184" cy="3275215"/>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10296697" y="2211184"/>
            <a:ext cx="3758184" cy="3275215"/>
          </a:xfrm>
          <a:prstGeom prst="rect">
            <a:avLst/>
          </a:prstGeom>
          <a:solidFill>
            <a:schemeClr val="tx2">
              <a:lumMod val="90000"/>
              <a:lumOff val="10000"/>
            </a:schemeClr>
          </a:solidFill>
        </p:spPr>
      </p:sp>
      <p:sp>
        <p:nvSpPr>
          <p:cNvPr id="6" name="Picture Placeholder 13"/>
          <p:cNvSpPr>
            <a:spLocks noGrp="1"/>
          </p:cNvSpPr>
          <p:nvPr>
            <p:ph type="pic" sz="quarter" idx="16"/>
          </p:nvPr>
        </p:nvSpPr>
        <p:spPr>
          <a:xfrm>
            <a:off x="14530646" y="2211184"/>
            <a:ext cx="3758184" cy="3275215"/>
          </a:xfrm>
          <a:prstGeom prst="rect">
            <a:avLst/>
          </a:prstGeom>
          <a:solidFill>
            <a:schemeClr val="tx2">
              <a:lumMod val="90000"/>
              <a:lumOff val="10000"/>
            </a:schemeClr>
          </a:solidFill>
        </p:spPr>
      </p:sp>
    </p:spTree>
    <p:extLst>
      <p:ext uri="{BB962C8B-B14F-4D97-AF65-F5344CB8AC3E}">
        <p14:creationId xmlns:p14="http://schemas.microsoft.com/office/powerpoint/2010/main" val="1347073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4" name="Picture Placeholder 6"/>
          <p:cNvSpPr>
            <a:spLocks noGrp="1"/>
          </p:cNvSpPr>
          <p:nvPr>
            <p:ph type="pic" sz="quarter" idx="13"/>
          </p:nvPr>
        </p:nvSpPr>
        <p:spPr>
          <a:xfrm>
            <a:off x="1828798" y="1828799"/>
            <a:ext cx="8229601" cy="7315200"/>
          </a:xfrm>
          <a:prstGeom prst="rect">
            <a:avLst/>
          </a:prstGeom>
          <a:solidFill>
            <a:schemeClr val="tx2">
              <a:lumMod val="90000"/>
              <a:lumOff val="10000"/>
            </a:schemeClr>
          </a:solidFill>
        </p:spPr>
      </p:sp>
    </p:spTree>
    <p:extLst>
      <p:ext uri="{BB962C8B-B14F-4D97-AF65-F5344CB8AC3E}">
        <p14:creationId xmlns:p14="http://schemas.microsoft.com/office/powerpoint/2010/main" val="40235968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Holder #30">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1828800" y="1828800"/>
            <a:ext cx="12801600" cy="7315200"/>
          </a:xfrm>
          <a:prstGeom prst="rect">
            <a:avLst/>
          </a:prstGeom>
          <a:solidFill>
            <a:schemeClr val="tx2">
              <a:lumMod val="90000"/>
              <a:lumOff val="10000"/>
            </a:schemeClr>
          </a:solidFill>
          <a:effectLst/>
        </p:spPr>
      </p:sp>
    </p:spTree>
    <p:extLst>
      <p:ext uri="{BB962C8B-B14F-4D97-AF65-F5344CB8AC3E}">
        <p14:creationId xmlns:p14="http://schemas.microsoft.com/office/powerpoint/2010/main" val="9220978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Holder #31">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4"/>
          <p:cNvSpPr>
            <a:spLocks noGrp="1"/>
          </p:cNvSpPr>
          <p:nvPr>
            <p:ph type="pic" sz="quarter" idx="13"/>
          </p:nvPr>
        </p:nvSpPr>
        <p:spPr>
          <a:xfrm>
            <a:off x="1828799" y="1828799"/>
            <a:ext cx="5440680" cy="5503026"/>
          </a:xfrm>
          <a:prstGeom prst="rect">
            <a:avLst/>
          </a:prstGeom>
          <a:solidFill>
            <a:schemeClr val="tx2">
              <a:lumMod val="90000"/>
              <a:lumOff val="10000"/>
            </a:schemeClr>
          </a:solidFill>
        </p:spPr>
      </p:sp>
      <p:sp>
        <p:nvSpPr>
          <p:cNvPr id="4" name="Picture Placeholder 5"/>
          <p:cNvSpPr>
            <a:spLocks noGrp="1"/>
          </p:cNvSpPr>
          <p:nvPr>
            <p:ph type="pic" sz="quarter" idx="14"/>
          </p:nvPr>
        </p:nvSpPr>
        <p:spPr>
          <a:xfrm>
            <a:off x="7338059" y="1828799"/>
            <a:ext cx="5440680" cy="5503026"/>
          </a:xfrm>
          <a:prstGeom prst="rect">
            <a:avLst/>
          </a:prstGeom>
          <a:solidFill>
            <a:schemeClr val="tx2">
              <a:lumMod val="90000"/>
              <a:lumOff val="10000"/>
            </a:schemeClr>
          </a:solidFill>
        </p:spPr>
      </p:sp>
      <p:sp>
        <p:nvSpPr>
          <p:cNvPr id="5" name="Picture Placeholder 6"/>
          <p:cNvSpPr>
            <a:spLocks noGrp="1"/>
          </p:cNvSpPr>
          <p:nvPr>
            <p:ph type="pic" sz="quarter" idx="15"/>
          </p:nvPr>
        </p:nvSpPr>
        <p:spPr>
          <a:xfrm>
            <a:off x="12847319" y="1828799"/>
            <a:ext cx="5440680" cy="5503026"/>
          </a:xfrm>
          <a:prstGeom prst="rect">
            <a:avLst/>
          </a:prstGeom>
          <a:solidFill>
            <a:schemeClr val="tx2">
              <a:lumMod val="90000"/>
              <a:lumOff val="10000"/>
            </a:schemeClr>
          </a:solidFill>
        </p:spPr>
      </p:sp>
    </p:spTree>
    <p:extLst>
      <p:ext uri="{BB962C8B-B14F-4D97-AF65-F5344CB8AC3E}">
        <p14:creationId xmlns:p14="http://schemas.microsoft.com/office/powerpoint/2010/main" val="14463798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Holder #3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8" y="1828799"/>
            <a:ext cx="3657600" cy="3657600"/>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5486398" y="1828799"/>
            <a:ext cx="3657600" cy="3657600"/>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9143998" y="1828799"/>
            <a:ext cx="3657600" cy="3657600"/>
          </a:xfrm>
          <a:prstGeom prst="rect">
            <a:avLst/>
          </a:prstGeom>
          <a:solidFill>
            <a:schemeClr val="tx2">
              <a:lumMod val="90000"/>
              <a:lumOff val="10000"/>
            </a:schemeClr>
          </a:solidFill>
        </p:spPr>
      </p:sp>
      <p:sp>
        <p:nvSpPr>
          <p:cNvPr id="7" name="Picture Placeholder 13"/>
          <p:cNvSpPr>
            <a:spLocks noGrp="1"/>
          </p:cNvSpPr>
          <p:nvPr>
            <p:ph type="pic" sz="quarter" idx="16"/>
          </p:nvPr>
        </p:nvSpPr>
        <p:spPr>
          <a:xfrm>
            <a:off x="5486399" y="5486399"/>
            <a:ext cx="3657600" cy="3657600"/>
          </a:xfrm>
          <a:prstGeom prst="rect">
            <a:avLst/>
          </a:prstGeom>
          <a:solidFill>
            <a:schemeClr val="tx2">
              <a:lumMod val="90000"/>
              <a:lumOff val="10000"/>
            </a:schemeClr>
          </a:solidFill>
        </p:spPr>
      </p:sp>
      <p:sp>
        <p:nvSpPr>
          <p:cNvPr id="8" name="Picture Placeholder 14"/>
          <p:cNvSpPr>
            <a:spLocks noGrp="1"/>
          </p:cNvSpPr>
          <p:nvPr>
            <p:ph type="pic" sz="quarter" idx="17"/>
          </p:nvPr>
        </p:nvSpPr>
        <p:spPr>
          <a:xfrm>
            <a:off x="1828799" y="5486399"/>
            <a:ext cx="3657600" cy="3657600"/>
          </a:xfrm>
          <a:prstGeom prst="rect">
            <a:avLst/>
          </a:prstGeom>
          <a:solidFill>
            <a:schemeClr val="tx2">
              <a:lumMod val="90000"/>
              <a:lumOff val="10000"/>
            </a:schemeClr>
          </a:solidFill>
        </p:spPr>
      </p:sp>
      <p:sp>
        <p:nvSpPr>
          <p:cNvPr id="9" name="Picture Placeholder 19"/>
          <p:cNvSpPr>
            <a:spLocks noGrp="1"/>
          </p:cNvSpPr>
          <p:nvPr>
            <p:ph type="pic" sz="quarter" idx="22"/>
          </p:nvPr>
        </p:nvSpPr>
        <p:spPr>
          <a:xfrm>
            <a:off x="9143999" y="5486399"/>
            <a:ext cx="3657600" cy="3657600"/>
          </a:xfrm>
          <a:prstGeom prst="rect">
            <a:avLst/>
          </a:prstGeom>
          <a:solidFill>
            <a:schemeClr val="tx2">
              <a:lumMod val="90000"/>
              <a:lumOff val="10000"/>
            </a:schemeClr>
          </a:solidFill>
        </p:spPr>
      </p:sp>
    </p:spTree>
    <p:extLst>
      <p:ext uri="{BB962C8B-B14F-4D97-AF65-F5344CB8AC3E}">
        <p14:creationId xmlns:p14="http://schemas.microsoft.com/office/powerpoint/2010/main" val="11808249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Holder #33">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8" y="1828799"/>
            <a:ext cx="3657600" cy="3657600"/>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5486398" y="1828799"/>
            <a:ext cx="3657600" cy="3657600"/>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9143998" y="1828799"/>
            <a:ext cx="3657600" cy="3657600"/>
          </a:xfrm>
          <a:prstGeom prst="rect">
            <a:avLst/>
          </a:prstGeom>
          <a:solidFill>
            <a:schemeClr val="tx2">
              <a:lumMod val="90000"/>
              <a:lumOff val="10000"/>
            </a:schemeClr>
          </a:solidFill>
        </p:spPr>
      </p:sp>
      <p:sp>
        <p:nvSpPr>
          <p:cNvPr id="7" name="Picture Placeholder 13"/>
          <p:cNvSpPr>
            <a:spLocks noGrp="1"/>
          </p:cNvSpPr>
          <p:nvPr>
            <p:ph type="pic" sz="quarter" idx="16"/>
          </p:nvPr>
        </p:nvSpPr>
        <p:spPr>
          <a:xfrm>
            <a:off x="5486399" y="5486399"/>
            <a:ext cx="3657600" cy="3657600"/>
          </a:xfrm>
          <a:prstGeom prst="rect">
            <a:avLst/>
          </a:prstGeom>
          <a:solidFill>
            <a:schemeClr val="tx2">
              <a:lumMod val="90000"/>
              <a:lumOff val="10000"/>
            </a:schemeClr>
          </a:solidFill>
        </p:spPr>
      </p:sp>
      <p:sp>
        <p:nvSpPr>
          <p:cNvPr id="8" name="Picture Placeholder 14"/>
          <p:cNvSpPr>
            <a:spLocks noGrp="1"/>
          </p:cNvSpPr>
          <p:nvPr>
            <p:ph type="pic" sz="quarter" idx="17"/>
          </p:nvPr>
        </p:nvSpPr>
        <p:spPr>
          <a:xfrm>
            <a:off x="1828799" y="5486399"/>
            <a:ext cx="3657600" cy="3657600"/>
          </a:xfrm>
          <a:prstGeom prst="rect">
            <a:avLst/>
          </a:prstGeom>
          <a:solidFill>
            <a:schemeClr val="tx2">
              <a:lumMod val="90000"/>
              <a:lumOff val="10000"/>
            </a:schemeClr>
          </a:solidFill>
        </p:spPr>
      </p:sp>
      <p:sp>
        <p:nvSpPr>
          <p:cNvPr id="9" name="Picture Placeholder 19"/>
          <p:cNvSpPr>
            <a:spLocks noGrp="1"/>
          </p:cNvSpPr>
          <p:nvPr>
            <p:ph type="pic" sz="quarter" idx="22"/>
          </p:nvPr>
        </p:nvSpPr>
        <p:spPr>
          <a:xfrm>
            <a:off x="9143999" y="5486399"/>
            <a:ext cx="3657600" cy="3657600"/>
          </a:xfrm>
          <a:prstGeom prst="rect">
            <a:avLst/>
          </a:prstGeom>
          <a:solidFill>
            <a:schemeClr val="tx2">
              <a:lumMod val="90000"/>
              <a:lumOff val="10000"/>
            </a:schemeClr>
          </a:solidFill>
        </p:spPr>
      </p:sp>
    </p:spTree>
    <p:extLst>
      <p:ext uri="{BB962C8B-B14F-4D97-AF65-F5344CB8AC3E}">
        <p14:creationId xmlns:p14="http://schemas.microsoft.com/office/powerpoint/2010/main" val="249683602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Holder #34">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7"/>
          <p:cNvSpPr>
            <a:spLocks noGrp="1"/>
          </p:cNvSpPr>
          <p:nvPr>
            <p:ph type="pic" sz="quarter" idx="13"/>
          </p:nvPr>
        </p:nvSpPr>
        <p:spPr>
          <a:xfrm>
            <a:off x="1828800" y="5486400"/>
            <a:ext cx="2743200" cy="2743200"/>
          </a:xfrm>
          <a:prstGeom prst="rect">
            <a:avLst/>
          </a:prstGeom>
          <a:solidFill>
            <a:schemeClr val="tx2">
              <a:lumMod val="90000"/>
              <a:lumOff val="10000"/>
            </a:schemeClr>
          </a:solidFill>
        </p:spPr>
      </p:sp>
      <p:sp>
        <p:nvSpPr>
          <p:cNvPr id="4" name="Picture Placeholder 18"/>
          <p:cNvSpPr>
            <a:spLocks noGrp="1"/>
          </p:cNvSpPr>
          <p:nvPr>
            <p:ph type="pic" sz="quarter" idx="14"/>
          </p:nvPr>
        </p:nvSpPr>
        <p:spPr>
          <a:xfrm>
            <a:off x="4572000" y="5486400"/>
            <a:ext cx="2743200" cy="2743200"/>
          </a:xfrm>
          <a:prstGeom prst="rect">
            <a:avLst/>
          </a:prstGeom>
          <a:solidFill>
            <a:schemeClr val="tx2">
              <a:lumMod val="90000"/>
              <a:lumOff val="10000"/>
            </a:schemeClr>
          </a:solidFill>
        </p:spPr>
      </p:sp>
      <p:sp>
        <p:nvSpPr>
          <p:cNvPr id="5" name="Picture Placeholder 19"/>
          <p:cNvSpPr>
            <a:spLocks noGrp="1"/>
          </p:cNvSpPr>
          <p:nvPr>
            <p:ph type="pic" sz="quarter" idx="15"/>
          </p:nvPr>
        </p:nvSpPr>
        <p:spPr>
          <a:xfrm>
            <a:off x="7315200" y="5486400"/>
            <a:ext cx="2743200" cy="2743200"/>
          </a:xfrm>
          <a:prstGeom prst="rect">
            <a:avLst/>
          </a:prstGeom>
          <a:solidFill>
            <a:schemeClr val="tx2">
              <a:lumMod val="90000"/>
              <a:lumOff val="10000"/>
            </a:schemeClr>
          </a:solidFill>
        </p:spPr>
      </p:sp>
      <p:sp>
        <p:nvSpPr>
          <p:cNvPr id="6" name="Picture Placeholder 20"/>
          <p:cNvSpPr>
            <a:spLocks noGrp="1"/>
          </p:cNvSpPr>
          <p:nvPr>
            <p:ph type="pic" sz="quarter" idx="16"/>
          </p:nvPr>
        </p:nvSpPr>
        <p:spPr>
          <a:xfrm>
            <a:off x="10058400" y="5486400"/>
            <a:ext cx="2743200" cy="2743200"/>
          </a:xfrm>
          <a:prstGeom prst="rect">
            <a:avLst/>
          </a:prstGeom>
          <a:solidFill>
            <a:schemeClr val="tx2">
              <a:lumMod val="90000"/>
              <a:lumOff val="10000"/>
            </a:schemeClr>
          </a:solidFill>
        </p:spPr>
      </p:sp>
      <p:sp>
        <p:nvSpPr>
          <p:cNvPr id="8" name="Picture Placeholder 21"/>
          <p:cNvSpPr>
            <a:spLocks noGrp="1"/>
          </p:cNvSpPr>
          <p:nvPr>
            <p:ph type="pic" sz="quarter" idx="17"/>
          </p:nvPr>
        </p:nvSpPr>
        <p:spPr>
          <a:xfrm>
            <a:off x="12801600" y="5486400"/>
            <a:ext cx="2743200" cy="2743200"/>
          </a:xfrm>
          <a:prstGeom prst="rect">
            <a:avLst/>
          </a:prstGeom>
          <a:solidFill>
            <a:schemeClr val="tx2">
              <a:lumMod val="90000"/>
              <a:lumOff val="10000"/>
            </a:schemeClr>
          </a:solidFill>
        </p:spPr>
      </p:sp>
      <p:sp>
        <p:nvSpPr>
          <p:cNvPr id="9" name="Picture Placeholder 22"/>
          <p:cNvSpPr>
            <a:spLocks noGrp="1"/>
          </p:cNvSpPr>
          <p:nvPr>
            <p:ph type="pic" sz="quarter" idx="18"/>
          </p:nvPr>
        </p:nvSpPr>
        <p:spPr>
          <a:xfrm>
            <a:off x="1828800" y="8229600"/>
            <a:ext cx="2743200" cy="2743200"/>
          </a:xfrm>
          <a:prstGeom prst="rect">
            <a:avLst/>
          </a:prstGeom>
          <a:solidFill>
            <a:schemeClr val="tx2">
              <a:lumMod val="90000"/>
              <a:lumOff val="10000"/>
            </a:schemeClr>
          </a:solidFill>
        </p:spPr>
      </p:sp>
      <p:sp>
        <p:nvSpPr>
          <p:cNvPr id="10" name="Picture Placeholder 23"/>
          <p:cNvSpPr>
            <a:spLocks noGrp="1"/>
          </p:cNvSpPr>
          <p:nvPr>
            <p:ph type="pic" sz="quarter" idx="19"/>
          </p:nvPr>
        </p:nvSpPr>
        <p:spPr>
          <a:xfrm>
            <a:off x="4572000" y="8229600"/>
            <a:ext cx="2743200" cy="2743200"/>
          </a:xfrm>
          <a:prstGeom prst="rect">
            <a:avLst/>
          </a:prstGeom>
          <a:solidFill>
            <a:schemeClr val="tx2">
              <a:lumMod val="90000"/>
              <a:lumOff val="10000"/>
            </a:schemeClr>
          </a:solidFill>
        </p:spPr>
      </p:sp>
      <p:sp>
        <p:nvSpPr>
          <p:cNvPr id="11" name="Picture Placeholder 24"/>
          <p:cNvSpPr>
            <a:spLocks noGrp="1"/>
          </p:cNvSpPr>
          <p:nvPr>
            <p:ph type="pic" sz="quarter" idx="20"/>
          </p:nvPr>
        </p:nvSpPr>
        <p:spPr>
          <a:xfrm>
            <a:off x="7315200" y="8229600"/>
            <a:ext cx="2743200" cy="2743200"/>
          </a:xfrm>
          <a:prstGeom prst="rect">
            <a:avLst/>
          </a:prstGeom>
          <a:solidFill>
            <a:schemeClr val="tx2">
              <a:lumMod val="90000"/>
              <a:lumOff val="10000"/>
            </a:schemeClr>
          </a:solidFill>
        </p:spPr>
      </p:sp>
      <p:sp>
        <p:nvSpPr>
          <p:cNvPr id="12" name="Picture Placeholder 25"/>
          <p:cNvSpPr>
            <a:spLocks noGrp="1"/>
          </p:cNvSpPr>
          <p:nvPr>
            <p:ph type="pic" sz="quarter" idx="21"/>
          </p:nvPr>
        </p:nvSpPr>
        <p:spPr>
          <a:xfrm>
            <a:off x="10058400" y="8229600"/>
            <a:ext cx="2743200" cy="2743200"/>
          </a:xfrm>
          <a:prstGeom prst="rect">
            <a:avLst/>
          </a:prstGeom>
          <a:solidFill>
            <a:schemeClr val="tx2">
              <a:lumMod val="90000"/>
              <a:lumOff val="10000"/>
            </a:schemeClr>
          </a:solidFill>
        </p:spPr>
      </p:sp>
      <p:sp>
        <p:nvSpPr>
          <p:cNvPr id="13" name="Picture Placeholder 26"/>
          <p:cNvSpPr>
            <a:spLocks noGrp="1"/>
          </p:cNvSpPr>
          <p:nvPr>
            <p:ph type="pic" sz="quarter" idx="22"/>
          </p:nvPr>
        </p:nvSpPr>
        <p:spPr>
          <a:xfrm>
            <a:off x="12801600" y="8229600"/>
            <a:ext cx="2743200" cy="2743200"/>
          </a:xfrm>
          <a:prstGeom prst="rect">
            <a:avLst/>
          </a:prstGeom>
          <a:solidFill>
            <a:schemeClr val="tx2">
              <a:lumMod val="90000"/>
              <a:lumOff val="10000"/>
            </a:schemeClr>
          </a:solidFill>
        </p:spPr>
      </p:sp>
      <p:sp>
        <p:nvSpPr>
          <p:cNvPr id="14" name="Picture Placeholder 27"/>
          <p:cNvSpPr>
            <a:spLocks noGrp="1"/>
          </p:cNvSpPr>
          <p:nvPr>
            <p:ph type="pic" sz="quarter" idx="23"/>
          </p:nvPr>
        </p:nvSpPr>
        <p:spPr>
          <a:xfrm>
            <a:off x="15544800" y="5486400"/>
            <a:ext cx="2743200" cy="2743200"/>
          </a:xfrm>
          <a:prstGeom prst="rect">
            <a:avLst/>
          </a:prstGeom>
          <a:solidFill>
            <a:schemeClr val="tx2">
              <a:lumMod val="90000"/>
              <a:lumOff val="10000"/>
            </a:schemeClr>
          </a:solidFill>
        </p:spPr>
      </p:sp>
      <p:sp>
        <p:nvSpPr>
          <p:cNvPr id="15" name="Picture Placeholder 28"/>
          <p:cNvSpPr>
            <a:spLocks noGrp="1"/>
          </p:cNvSpPr>
          <p:nvPr>
            <p:ph type="pic" sz="quarter" idx="24"/>
          </p:nvPr>
        </p:nvSpPr>
        <p:spPr>
          <a:xfrm>
            <a:off x="15544800" y="8229600"/>
            <a:ext cx="2743200" cy="2743200"/>
          </a:xfrm>
          <a:prstGeom prst="rect">
            <a:avLst/>
          </a:prstGeom>
          <a:solidFill>
            <a:schemeClr val="tx2">
              <a:lumMod val="90000"/>
              <a:lumOff val="10000"/>
            </a:schemeClr>
          </a:solidFill>
        </p:spPr>
      </p:sp>
    </p:spTree>
    <p:extLst>
      <p:ext uri="{BB962C8B-B14F-4D97-AF65-F5344CB8AC3E}">
        <p14:creationId xmlns:p14="http://schemas.microsoft.com/office/powerpoint/2010/main" val="407514739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Holder #35">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7"/>
          <p:cNvSpPr>
            <a:spLocks noGrp="1"/>
          </p:cNvSpPr>
          <p:nvPr>
            <p:ph type="pic" sz="quarter" idx="13"/>
          </p:nvPr>
        </p:nvSpPr>
        <p:spPr>
          <a:xfrm>
            <a:off x="1828800" y="2179225"/>
            <a:ext cx="2743200" cy="2743200"/>
          </a:xfrm>
          <a:prstGeom prst="rect">
            <a:avLst/>
          </a:prstGeom>
          <a:solidFill>
            <a:schemeClr val="tx2">
              <a:lumMod val="90000"/>
              <a:lumOff val="10000"/>
            </a:schemeClr>
          </a:solidFill>
        </p:spPr>
      </p:sp>
      <p:sp>
        <p:nvSpPr>
          <p:cNvPr id="4" name="Picture Placeholder 18"/>
          <p:cNvSpPr>
            <a:spLocks noGrp="1"/>
          </p:cNvSpPr>
          <p:nvPr>
            <p:ph type="pic" sz="quarter" idx="14"/>
          </p:nvPr>
        </p:nvSpPr>
        <p:spPr>
          <a:xfrm>
            <a:off x="4572000" y="2179225"/>
            <a:ext cx="2743200" cy="2743200"/>
          </a:xfrm>
          <a:prstGeom prst="rect">
            <a:avLst/>
          </a:prstGeom>
          <a:solidFill>
            <a:schemeClr val="tx2">
              <a:lumMod val="90000"/>
              <a:lumOff val="10000"/>
            </a:schemeClr>
          </a:solidFill>
        </p:spPr>
      </p:sp>
      <p:sp>
        <p:nvSpPr>
          <p:cNvPr id="5" name="Picture Placeholder 19"/>
          <p:cNvSpPr>
            <a:spLocks noGrp="1"/>
          </p:cNvSpPr>
          <p:nvPr>
            <p:ph type="pic" sz="quarter" idx="15"/>
          </p:nvPr>
        </p:nvSpPr>
        <p:spPr>
          <a:xfrm>
            <a:off x="7315200" y="2179225"/>
            <a:ext cx="2743200" cy="2743200"/>
          </a:xfrm>
          <a:prstGeom prst="rect">
            <a:avLst/>
          </a:prstGeom>
          <a:solidFill>
            <a:schemeClr val="tx2">
              <a:lumMod val="90000"/>
              <a:lumOff val="10000"/>
            </a:schemeClr>
          </a:solidFill>
        </p:spPr>
      </p:sp>
      <p:sp>
        <p:nvSpPr>
          <p:cNvPr id="6" name="Picture Placeholder 20"/>
          <p:cNvSpPr>
            <a:spLocks noGrp="1"/>
          </p:cNvSpPr>
          <p:nvPr>
            <p:ph type="pic" sz="quarter" idx="16"/>
          </p:nvPr>
        </p:nvSpPr>
        <p:spPr>
          <a:xfrm>
            <a:off x="10058400" y="2179225"/>
            <a:ext cx="2743200" cy="2743200"/>
          </a:xfrm>
          <a:prstGeom prst="rect">
            <a:avLst/>
          </a:prstGeom>
          <a:solidFill>
            <a:schemeClr val="tx2">
              <a:lumMod val="90000"/>
              <a:lumOff val="10000"/>
            </a:schemeClr>
          </a:solidFill>
        </p:spPr>
      </p:sp>
      <p:sp>
        <p:nvSpPr>
          <p:cNvPr id="8" name="Picture Placeholder 21"/>
          <p:cNvSpPr>
            <a:spLocks noGrp="1"/>
          </p:cNvSpPr>
          <p:nvPr>
            <p:ph type="pic" sz="quarter" idx="17"/>
          </p:nvPr>
        </p:nvSpPr>
        <p:spPr>
          <a:xfrm>
            <a:off x="12801600" y="2179225"/>
            <a:ext cx="2743200" cy="2743200"/>
          </a:xfrm>
          <a:prstGeom prst="rect">
            <a:avLst/>
          </a:prstGeom>
          <a:solidFill>
            <a:schemeClr val="tx2">
              <a:lumMod val="90000"/>
              <a:lumOff val="10000"/>
            </a:schemeClr>
          </a:solidFill>
        </p:spPr>
      </p:sp>
      <p:sp>
        <p:nvSpPr>
          <p:cNvPr id="9" name="Picture Placeholder 22"/>
          <p:cNvSpPr>
            <a:spLocks noGrp="1"/>
          </p:cNvSpPr>
          <p:nvPr>
            <p:ph type="pic" sz="quarter" idx="18"/>
          </p:nvPr>
        </p:nvSpPr>
        <p:spPr>
          <a:xfrm>
            <a:off x="1828800" y="4922425"/>
            <a:ext cx="2743200" cy="2743200"/>
          </a:xfrm>
          <a:prstGeom prst="rect">
            <a:avLst/>
          </a:prstGeom>
          <a:solidFill>
            <a:schemeClr val="tx2">
              <a:lumMod val="90000"/>
              <a:lumOff val="10000"/>
            </a:schemeClr>
          </a:solidFill>
        </p:spPr>
      </p:sp>
      <p:sp>
        <p:nvSpPr>
          <p:cNvPr id="10" name="Picture Placeholder 23"/>
          <p:cNvSpPr>
            <a:spLocks noGrp="1"/>
          </p:cNvSpPr>
          <p:nvPr>
            <p:ph type="pic" sz="quarter" idx="19"/>
          </p:nvPr>
        </p:nvSpPr>
        <p:spPr>
          <a:xfrm>
            <a:off x="4572000" y="4922425"/>
            <a:ext cx="2743200" cy="2743200"/>
          </a:xfrm>
          <a:prstGeom prst="rect">
            <a:avLst/>
          </a:prstGeom>
          <a:solidFill>
            <a:schemeClr val="tx2">
              <a:lumMod val="90000"/>
              <a:lumOff val="10000"/>
            </a:schemeClr>
          </a:solidFill>
        </p:spPr>
      </p:sp>
      <p:sp>
        <p:nvSpPr>
          <p:cNvPr id="11" name="Picture Placeholder 24"/>
          <p:cNvSpPr>
            <a:spLocks noGrp="1"/>
          </p:cNvSpPr>
          <p:nvPr>
            <p:ph type="pic" sz="quarter" idx="20"/>
          </p:nvPr>
        </p:nvSpPr>
        <p:spPr>
          <a:xfrm>
            <a:off x="7315200" y="4922425"/>
            <a:ext cx="2743200" cy="2743200"/>
          </a:xfrm>
          <a:prstGeom prst="rect">
            <a:avLst/>
          </a:prstGeom>
          <a:solidFill>
            <a:schemeClr val="tx2">
              <a:lumMod val="90000"/>
              <a:lumOff val="10000"/>
            </a:schemeClr>
          </a:solidFill>
        </p:spPr>
      </p:sp>
      <p:sp>
        <p:nvSpPr>
          <p:cNvPr id="12" name="Picture Placeholder 25"/>
          <p:cNvSpPr>
            <a:spLocks noGrp="1"/>
          </p:cNvSpPr>
          <p:nvPr>
            <p:ph type="pic" sz="quarter" idx="21"/>
          </p:nvPr>
        </p:nvSpPr>
        <p:spPr>
          <a:xfrm>
            <a:off x="10058400" y="4922425"/>
            <a:ext cx="2743200" cy="2743200"/>
          </a:xfrm>
          <a:prstGeom prst="rect">
            <a:avLst/>
          </a:prstGeom>
          <a:solidFill>
            <a:schemeClr val="tx2">
              <a:lumMod val="90000"/>
              <a:lumOff val="10000"/>
            </a:schemeClr>
          </a:solidFill>
        </p:spPr>
      </p:sp>
      <p:sp>
        <p:nvSpPr>
          <p:cNvPr id="13" name="Picture Placeholder 26"/>
          <p:cNvSpPr>
            <a:spLocks noGrp="1"/>
          </p:cNvSpPr>
          <p:nvPr>
            <p:ph type="pic" sz="quarter" idx="22"/>
          </p:nvPr>
        </p:nvSpPr>
        <p:spPr>
          <a:xfrm>
            <a:off x="12801600" y="4922425"/>
            <a:ext cx="2743200" cy="2743200"/>
          </a:xfrm>
          <a:prstGeom prst="rect">
            <a:avLst/>
          </a:prstGeom>
          <a:solidFill>
            <a:schemeClr val="tx2">
              <a:lumMod val="90000"/>
              <a:lumOff val="10000"/>
            </a:schemeClr>
          </a:solidFill>
        </p:spPr>
      </p:sp>
      <p:sp>
        <p:nvSpPr>
          <p:cNvPr id="14" name="Picture Placeholder 27"/>
          <p:cNvSpPr>
            <a:spLocks noGrp="1"/>
          </p:cNvSpPr>
          <p:nvPr>
            <p:ph type="pic" sz="quarter" idx="23"/>
          </p:nvPr>
        </p:nvSpPr>
        <p:spPr>
          <a:xfrm>
            <a:off x="15544800" y="2179225"/>
            <a:ext cx="2743200" cy="2743200"/>
          </a:xfrm>
          <a:prstGeom prst="rect">
            <a:avLst/>
          </a:prstGeom>
          <a:solidFill>
            <a:schemeClr val="tx2">
              <a:lumMod val="90000"/>
              <a:lumOff val="10000"/>
            </a:schemeClr>
          </a:solidFill>
        </p:spPr>
      </p:sp>
      <p:sp>
        <p:nvSpPr>
          <p:cNvPr id="15" name="Picture Placeholder 28"/>
          <p:cNvSpPr>
            <a:spLocks noGrp="1"/>
          </p:cNvSpPr>
          <p:nvPr>
            <p:ph type="pic" sz="quarter" idx="24"/>
          </p:nvPr>
        </p:nvSpPr>
        <p:spPr>
          <a:xfrm>
            <a:off x="15544800" y="4922425"/>
            <a:ext cx="2743200" cy="2743200"/>
          </a:xfrm>
          <a:prstGeom prst="rect">
            <a:avLst/>
          </a:prstGeom>
          <a:solidFill>
            <a:schemeClr val="tx2">
              <a:lumMod val="90000"/>
              <a:lumOff val="10000"/>
            </a:schemeClr>
          </a:solidFill>
        </p:spPr>
      </p:sp>
    </p:spTree>
    <p:extLst>
      <p:ext uri="{BB962C8B-B14F-4D97-AF65-F5344CB8AC3E}">
        <p14:creationId xmlns:p14="http://schemas.microsoft.com/office/powerpoint/2010/main" val="277579278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mage Holder #36">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Rectangle 2"/>
          <p:cNvSpPr/>
          <p:nvPr userDrawn="1"/>
        </p:nvSpPr>
        <p:spPr>
          <a:xfrm>
            <a:off x="9144000" y="5486400"/>
            <a:ext cx="4572000" cy="36576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userDrawn="1"/>
        </p:nvSpPr>
        <p:spPr>
          <a:xfrm>
            <a:off x="13716000" y="5486400"/>
            <a:ext cx="4572000" cy="36576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6"/>
          <p:cNvSpPr>
            <a:spLocks noGrp="1"/>
          </p:cNvSpPr>
          <p:nvPr>
            <p:ph type="pic" sz="quarter" idx="13"/>
          </p:nvPr>
        </p:nvSpPr>
        <p:spPr>
          <a:xfrm>
            <a:off x="9143999" y="1828799"/>
            <a:ext cx="4572000" cy="3657600"/>
          </a:xfrm>
          <a:prstGeom prst="rect">
            <a:avLst/>
          </a:prstGeom>
          <a:solidFill>
            <a:schemeClr val="tx2">
              <a:lumMod val="90000"/>
              <a:lumOff val="10000"/>
            </a:schemeClr>
          </a:solidFill>
        </p:spPr>
      </p:sp>
      <p:sp>
        <p:nvSpPr>
          <p:cNvPr id="6" name="Picture Placeholder 7"/>
          <p:cNvSpPr>
            <a:spLocks noGrp="1"/>
          </p:cNvSpPr>
          <p:nvPr>
            <p:ph type="pic" sz="quarter" idx="14"/>
          </p:nvPr>
        </p:nvSpPr>
        <p:spPr>
          <a:xfrm>
            <a:off x="1828799" y="1828799"/>
            <a:ext cx="7315200" cy="7315200"/>
          </a:xfrm>
          <a:prstGeom prst="rect">
            <a:avLst/>
          </a:prstGeom>
          <a:solidFill>
            <a:schemeClr val="tx2">
              <a:lumMod val="90000"/>
              <a:lumOff val="10000"/>
            </a:schemeClr>
          </a:solidFill>
        </p:spPr>
      </p:sp>
      <p:sp>
        <p:nvSpPr>
          <p:cNvPr id="8" name="Picture Placeholder 10"/>
          <p:cNvSpPr>
            <a:spLocks noGrp="1"/>
          </p:cNvSpPr>
          <p:nvPr>
            <p:ph type="pic" sz="quarter" idx="17"/>
          </p:nvPr>
        </p:nvSpPr>
        <p:spPr>
          <a:xfrm>
            <a:off x="13715999" y="1828799"/>
            <a:ext cx="4572000" cy="3657600"/>
          </a:xfrm>
          <a:prstGeom prst="rect">
            <a:avLst/>
          </a:prstGeom>
          <a:solidFill>
            <a:schemeClr val="tx2">
              <a:lumMod val="90000"/>
              <a:lumOff val="10000"/>
            </a:schemeClr>
          </a:solidFill>
        </p:spPr>
      </p:sp>
    </p:spTree>
    <p:extLst>
      <p:ext uri="{BB962C8B-B14F-4D97-AF65-F5344CB8AC3E}">
        <p14:creationId xmlns:p14="http://schemas.microsoft.com/office/powerpoint/2010/main" val="401308772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mage Holder #37">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6"/>
          <p:cNvSpPr>
            <a:spLocks noGrp="1"/>
          </p:cNvSpPr>
          <p:nvPr>
            <p:ph type="pic" sz="quarter" idx="13"/>
          </p:nvPr>
        </p:nvSpPr>
        <p:spPr>
          <a:xfrm>
            <a:off x="1828798" y="1828799"/>
            <a:ext cx="3794760" cy="7315200"/>
          </a:xfrm>
          <a:prstGeom prst="rect">
            <a:avLst/>
          </a:prstGeom>
          <a:solidFill>
            <a:schemeClr val="tx2">
              <a:lumMod val="90000"/>
              <a:lumOff val="10000"/>
            </a:schemeClr>
          </a:solidFill>
        </p:spPr>
      </p:sp>
      <p:sp>
        <p:nvSpPr>
          <p:cNvPr id="4" name="Picture Placeholder 9"/>
          <p:cNvSpPr>
            <a:spLocks noGrp="1"/>
          </p:cNvSpPr>
          <p:nvPr>
            <p:ph type="pic" sz="quarter" idx="16"/>
          </p:nvPr>
        </p:nvSpPr>
        <p:spPr>
          <a:xfrm>
            <a:off x="9642760" y="1828799"/>
            <a:ext cx="3794760" cy="7315200"/>
          </a:xfrm>
          <a:prstGeom prst="rect">
            <a:avLst/>
          </a:prstGeom>
          <a:solidFill>
            <a:schemeClr val="tx2">
              <a:lumMod val="90000"/>
              <a:lumOff val="10000"/>
            </a:schemeClr>
          </a:solidFill>
        </p:spPr>
      </p:sp>
      <p:sp>
        <p:nvSpPr>
          <p:cNvPr id="5" name="Picture Placeholder 10"/>
          <p:cNvSpPr>
            <a:spLocks noGrp="1"/>
          </p:cNvSpPr>
          <p:nvPr>
            <p:ph type="pic" sz="quarter" idx="17"/>
          </p:nvPr>
        </p:nvSpPr>
        <p:spPr>
          <a:xfrm>
            <a:off x="5735779" y="1828799"/>
            <a:ext cx="3794760" cy="7315200"/>
          </a:xfrm>
          <a:prstGeom prst="rect">
            <a:avLst/>
          </a:prstGeom>
          <a:solidFill>
            <a:schemeClr val="tx2">
              <a:lumMod val="90000"/>
              <a:lumOff val="10000"/>
            </a:schemeClr>
          </a:solidFill>
        </p:spPr>
      </p:sp>
    </p:spTree>
    <p:extLst>
      <p:ext uri="{BB962C8B-B14F-4D97-AF65-F5344CB8AC3E}">
        <p14:creationId xmlns:p14="http://schemas.microsoft.com/office/powerpoint/2010/main" val="295325987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age Holder #38">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5"/>
          <p:cNvSpPr>
            <a:spLocks noGrp="1"/>
          </p:cNvSpPr>
          <p:nvPr>
            <p:ph type="pic" sz="quarter" idx="13"/>
          </p:nvPr>
        </p:nvSpPr>
        <p:spPr>
          <a:xfrm>
            <a:off x="1828799" y="2011679"/>
            <a:ext cx="2377440" cy="2377440"/>
          </a:xfrm>
          <a:prstGeom prst="rect">
            <a:avLst/>
          </a:prstGeom>
          <a:solidFill>
            <a:schemeClr val="tx2">
              <a:lumMod val="90000"/>
              <a:lumOff val="10000"/>
            </a:schemeClr>
          </a:solidFill>
        </p:spPr>
      </p:sp>
      <p:sp>
        <p:nvSpPr>
          <p:cNvPr id="4" name="Picture Placeholder 16"/>
          <p:cNvSpPr>
            <a:spLocks noGrp="1"/>
          </p:cNvSpPr>
          <p:nvPr>
            <p:ph type="pic" sz="quarter" idx="14"/>
          </p:nvPr>
        </p:nvSpPr>
        <p:spPr>
          <a:xfrm>
            <a:off x="4206239" y="2011679"/>
            <a:ext cx="2377440" cy="2377440"/>
          </a:xfrm>
          <a:prstGeom prst="rect">
            <a:avLst/>
          </a:prstGeom>
          <a:solidFill>
            <a:schemeClr val="tx2">
              <a:lumMod val="90000"/>
              <a:lumOff val="10000"/>
            </a:schemeClr>
          </a:solidFill>
        </p:spPr>
      </p:sp>
      <p:sp>
        <p:nvSpPr>
          <p:cNvPr id="5" name="Picture Placeholder 17"/>
          <p:cNvSpPr>
            <a:spLocks noGrp="1"/>
          </p:cNvSpPr>
          <p:nvPr>
            <p:ph type="pic" sz="quarter" idx="15"/>
          </p:nvPr>
        </p:nvSpPr>
        <p:spPr>
          <a:xfrm>
            <a:off x="6583679" y="2011679"/>
            <a:ext cx="2377440" cy="2377440"/>
          </a:xfrm>
          <a:prstGeom prst="rect">
            <a:avLst/>
          </a:prstGeom>
          <a:solidFill>
            <a:schemeClr val="tx2">
              <a:lumMod val="90000"/>
              <a:lumOff val="10000"/>
            </a:schemeClr>
          </a:solidFill>
        </p:spPr>
      </p:sp>
      <p:sp>
        <p:nvSpPr>
          <p:cNvPr id="7" name="Picture Placeholder 18"/>
          <p:cNvSpPr>
            <a:spLocks noGrp="1"/>
          </p:cNvSpPr>
          <p:nvPr>
            <p:ph type="pic" sz="quarter" idx="16"/>
          </p:nvPr>
        </p:nvSpPr>
        <p:spPr>
          <a:xfrm>
            <a:off x="6583679" y="6766559"/>
            <a:ext cx="2377440" cy="2377440"/>
          </a:xfrm>
          <a:prstGeom prst="rect">
            <a:avLst/>
          </a:prstGeom>
          <a:solidFill>
            <a:schemeClr val="tx2">
              <a:lumMod val="90000"/>
              <a:lumOff val="10000"/>
            </a:schemeClr>
          </a:solidFill>
        </p:spPr>
      </p:sp>
      <p:sp>
        <p:nvSpPr>
          <p:cNvPr id="8" name="Picture Placeholder 19"/>
          <p:cNvSpPr>
            <a:spLocks noGrp="1"/>
          </p:cNvSpPr>
          <p:nvPr>
            <p:ph type="pic" sz="quarter" idx="17"/>
          </p:nvPr>
        </p:nvSpPr>
        <p:spPr>
          <a:xfrm>
            <a:off x="1828799" y="6766559"/>
            <a:ext cx="2377440" cy="2377440"/>
          </a:xfrm>
          <a:prstGeom prst="rect">
            <a:avLst/>
          </a:prstGeom>
          <a:solidFill>
            <a:schemeClr val="tx2">
              <a:lumMod val="90000"/>
              <a:lumOff val="10000"/>
            </a:schemeClr>
          </a:solidFill>
        </p:spPr>
      </p:sp>
      <p:sp>
        <p:nvSpPr>
          <p:cNvPr id="9" name="Picture Placeholder 20"/>
          <p:cNvSpPr>
            <a:spLocks noGrp="1"/>
          </p:cNvSpPr>
          <p:nvPr>
            <p:ph type="pic" sz="quarter" idx="18"/>
          </p:nvPr>
        </p:nvSpPr>
        <p:spPr>
          <a:xfrm>
            <a:off x="1828799" y="4389119"/>
            <a:ext cx="2377440" cy="2377440"/>
          </a:xfrm>
          <a:prstGeom prst="rect">
            <a:avLst/>
          </a:prstGeom>
          <a:solidFill>
            <a:schemeClr val="tx2">
              <a:lumMod val="90000"/>
              <a:lumOff val="10000"/>
            </a:schemeClr>
          </a:solidFill>
        </p:spPr>
      </p:sp>
      <p:sp>
        <p:nvSpPr>
          <p:cNvPr id="10" name="Picture Placeholder 21"/>
          <p:cNvSpPr>
            <a:spLocks noGrp="1"/>
          </p:cNvSpPr>
          <p:nvPr>
            <p:ph type="pic" sz="quarter" idx="19"/>
          </p:nvPr>
        </p:nvSpPr>
        <p:spPr>
          <a:xfrm>
            <a:off x="4206239" y="4389119"/>
            <a:ext cx="2377440" cy="2377440"/>
          </a:xfrm>
          <a:prstGeom prst="rect">
            <a:avLst/>
          </a:prstGeom>
          <a:solidFill>
            <a:schemeClr val="tx2">
              <a:lumMod val="90000"/>
              <a:lumOff val="10000"/>
            </a:schemeClr>
          </a:solidFill>
        </p:spPr>
      </p:sp>
      <p:sp>
        <p:nvSpPr>
          <p:cNvPr id="11" name="Picture Placeholder 22"/>
          <p:cNvSpPr>
            <a:spLocks noGrp="1"/>
          </p:cNvSpPr>
          <p:nvPr>
            <p:ph type="pic" sz="quarter" idx="20"/>
          </p:nvPr>
        </p:nvSpPr>
        <p:spPr>
          <a:xfrm>
            <a:off x="6583679" y="4389119"/>
            <a:ext cx="2377440" cy="2377440"/>
          </a:xfrm>
          <a:prstGeom prst="rect">
            <a:avLst/>
          </a:prstGeom>
          <a:solidFill>
            <a:schemeClr val="tx2">
              <a:lumMod val="90000"/>
              <a:lumOff val="10000"/>
            </a:schemeClr>
          </a:solidFill>
        </p:spPr>
      </p:sp>
      <p:sp>
        <p:nvSpPr>
          <p:cNvPr id="12" name="Picture Placeholder 23"/>
          <p:cNvSpPr>
            <a:spLocks noGrp="1"/>
          </p:cNvSpPr>
          <p:nvPr>
            <p:ph type="pic" sz="quarter" idx="21"/>
          </p:nvPr>
        </p:nvSpPr>
        <p:spPr>
          <a:xfrm>
            <a:off x="4206239" y="6766559"/>
            <a:ext cx="2377440" cy="2377440"/>
          </a:xfrm>
          <a:prstGeom prst="rect">
            <a:avLst/>
          </a:prstGeom>
          <a:solidFill>
            <a:schemeClr val="tx2">
              <a:lumMod val="90000"/>
              <a:lumOff val="10000"/>
            </a:schemeClr>
          </a:solidFill>
        </p:spPr>
      </p:sp>
    </p:spTree>
    <p:extLst>
      <p:ext uri="{BB962C8B-B14F-4D97-AF65-F5344CB8AC3E}">
        <p14:creationId xmlns:p14="http://schemas.microsoft.com/office/powerpoint/2010/main" val="82459923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mage Holder #39">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5"/>
          <p:cNvSpPr>
            <a:spLocks noGrp="1"/>
          </p:cNvSpPr>
          <p:nvPr>
            <p:ph type="pic" sz="quarter" idx="13"/>
          </p:nvPr>
        </p:nvSpPr>
        <p:spPr>
          <a:xfrm>
            <a:off x="1828799" y="2011679"/>
            <a:ext cx="2377440" cy="2377440"/>
          </a:xfrm>
          <a:prstGeom prst="rect">
            <a:avLst/>
          </a:prstGeom>
          <a:solidFill>
            <a:schemeClr val="tx2">
              <a:lumMod val="90000"/>
              <a:lumOff val="10000"/>
            </a:schemeClr>
          </a:solidFill>
        </p:spPr>
      </p:sp>
      <p:sp>
        <p:nvSpPr>
          <p:cNvPr id="4" name="Picture Placeholder 17"/>
          <p:cNvSpPr>
            <a:spLocks noGrp="1"/>
          </p:cNvSpPr>
          <p:nvPr>
            <p:ph type="pic" sz="quarter" idx="15"/>
          </p:nvPr>
        </p:nvSpPr>
        <p:spPr>
          <a:xfrm>
            <a:off x="6583679" y="2011679"/>
            <a:ext cx="2377440" cy="2377440"/>
          </a:xfrm>
          <a:prstGeom prst="rect">
            <a:avLst/>
          </a:prstGeom>
          <a:solidFill>
            <a:schemeClr val="tx2">
              <a:lumMod val="90000"/>
              <a:lumOff val="10000"/>
            </a:schemeClr>
          </a:solidFill>
        </p:spPr>
      </p:sp>
      <p:sp>
        <p:nvSpPr>
          <p:cNvPr id="5" name="Picture Placeholder 18"/>
          <p:cNvSpPr>
            <a:spLocks noGrp="1"/>
          </p:cNvSpPr>
          <p:nvPr>
            <p:ph type="pic" sz="quarter" idx="16"/>
          </p:nvPr>
        </p:nvSpPr>
        <p:spPr>
          <a:xfrm>
            <a:off x="6583679" y="6766559"/>
            <a:ext cx="2377440" cy="2377440"/>
          </a:xfrm>
          <a:prstGeom prst="rect">
            <a:avLst/>
          </a:prstGeom>
          <a:solidFill>
            <a:schemeClr val="tx2">
              <a:lumMod val="90000"/>
              <a:lumOff val="10000"/>
            </a:schemeClr>
          </a:solidFill>
        </p:spPr>
      </p:sp>
      <p:sp>
        <p:nvSpPr>
          <p:cNvPr id="6" name="Picture Placeholder 19"/>
          <p:cNvSpPr>
            <a:spLocks noGrp="1"/>
          </p:cNvSpPr>
          <p:nvPr>
            <p:ph type="pic" sz="quarter" idx="17"/>
          </p:nvPr>
        </p:nvSpPr>
        <p:spPr>
          <a:xfrm>
            <a:off x="1828799" y="6766559"/>
            <a:ext cx="2377440" cy="2377440"/>
          </a:xfrm>
          <a:prstGeom prst="rect">
            <a:avLst/>
          </a:prstGeom>
          <a:solidFill>
            <a:schemeClr val="tx2">
              <a:lumMod val="90000"/>
              <a:lumOff val="10000"/>
            </a:schemeClr>
          </a:solidFill>
        </p:spPr>
      </p:sp>
      <p:sp>
        <p:nvSpPr>
          <p:cNvPr id="8" name="Picture Placeholder 21"/>
          <p:cNvSpPr>
            <a:spLocks noGrp="1"/>
          </p:cNvSpPr>
          <p:nvPr>
            <p:ph type="pic" sz="quarter" idx="19"/>
          </p:nvPr>
        </p:nvSpPr>
        <p:spPr>
          <a:xfrm>
            <a:off x="4206239" y="4389119"/>
            <a:ext cx="2377440" cy="2377440"/>
          </a:xfrm>
          <a:prstGeom prst="rect">
            <a:avLst/>
          </a:prstGeom>
          <a:solidFill>
            <a:schemeClr val="tx2">
              <a:lumMod val="90000"/>
              <a:lumOff val="10000"/>
            </a:schemeClr>
          </a:solidFill>
        </p:spPr>
      </p:sp>
      <p:sp>
        <p:nvSpPr>
          <p:cNvPr id="9" name="Rectangle 8"/>
          <p:cNvSpPr/>
          <p:nvPr userDrawn="1"/>
        </p:nvSpPr>
        <p:spPr>
          <a:xfrm>
            <a:off x="1828800" y="4389120"/>
            <a:ext cx="2377440" cy="2377440"/>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4206240" y="2011680"/>
            <a:ext cx="2377440" cy="2377440"/>
          </a:xfrm>
          <a:prstGeom prst="rect">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4206240" y="6766560"/>
            <a:ext cx="2377440" cy="2377440"/>
          </a:xfrm>
          <a:prstGeom prst="rect">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6583680" y="4389120"/>
            <a:ext cx="2377440" cy="2377440"/>
          </a:xfrm>
          <a:prstGeom prst="rect">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0551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Holder #1">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4"/>
          <p:cNvSpPr>
            <a:spLocks noGrp="1"/>
          </p:cNvSpPr>
          <p:nvPr>
            <p:ph type="pic" sz="quarter" idx="13"/>
          </p:nvPr>
        </p:nvSpPr>
        <p:spPr>
          <a:xfrm>
            <a:off x="0" y="1828800"/>
            <a:ext cx="10058400" cy="7330440"/>
          </a:xfrm>
          <a:prstGeom prst="rect">
            <a:avLst/>
          </a:prstGeom>
          <a:solidFill>
            <a:schemeClr val="tx2">
              <a:lumMod val="90000"/>
              <a:lumOff val="10000"/>
            </a:schemeClr>
          </a:solidFill>
          <a:effectLst>
            <a:outerShdw blurRad="50800" dist="38100" dir="2700000" algn="tl" rotWithShape="0">
              <a:prstClr val="black">
                <a:alpha val="40000"/>
              </a:prstClr>
            </a:outerShdw>
          </a:effectLst>
        </p:spPr>
      </p:sp>
    </p:spTree>
    <p:extLst>
      <p:ext uri="{BB962C8B-B14F-4D97-AF65-F5344CB8AC3E}">
        <p14:creationId xmlns:p14="http://schemas.microsoft.com/office/powerpoint/2010/main" val="5891797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Holder #40">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8" y="2759824"/>
            <a:ext cx="3923610" cy="6367549"/>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6007329" y="2776450"/>
            <a:ext cx="3923610" cy="6367549"/>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10185860" y="2776450"/>
            <a:ext cx="3923610" cy="6367549"/>
          </a:xfrm>
          <a:prstGeom prst="rect">
            <a:avLst/>
          </a:prstGeom>
          <a:solidFill>
            <a:schemeClr val="tx2">
              <a:lumMod val="90000"/>
              <a:lumOff val="10000"/>
            </a:schemeClr>
          </a:solidFill>
        </p:spPr>
      </p:sp>
      <p:sp>
        <p:nvSpPr>
          <p:cNvPr id="6" name="Picture Placeholder 13"/>
          <p:cNvSpPr>
            <a:spLocks noGrp="1"/>
          </p:cNvSpPr>
          <p:nvPr>
            <p:ph type="pic" sz="quarter" idx="16"/>
          </p:nvPr>
        </p:nvSpPr>
        <p:spPr>
          <a:xfrm>
            <a:off x="14364390" y="2759824"/>
            <a:ext cx="3923610" cy="6367549"/>
          </a:xfrm>
          <a:prstGeom prst="rect">
            <a:avLst/>
          </a:prstGeom>
          <a:solidFill>
            <a:schemeClr val="tx2">
              <a:lumMod val="90000"/>
              <a:lumOff val="10000"/>
            </a:schemeClr>
          </a:solidFill>
        </p:spPr>
      </p:sp>
    </p:spTree>
    <p:extLst>
      <p:ext uri="{BB962C8B-B14F-4D97-AF65-F5344CB8AC3E}">
        <p14:creationId xmlns:p14="http://schemas.microsoft.com/office/powerpoint/2010/main" val="417517031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mage Holder #41">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8" y="1828798"/>
            <a:ext cx="3923610" cy="5486401"/>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6007329" y="1845424"/>
            <a:ext cx="3923610" cy="5486401"/>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10185860" y="1845424"/>
            <a:ext cx="3923610" cy="5486401"/>
          </a:xfrm>
          <a:prstGeom prst="rect">
            <a:avLst/>
          </a:prstGeom>
          <a:solidFill>
            <a:schemeClr val="tx2">
              <a:lumMod val="90000"/>
              <a:lumOff val="10000"/>
            </a:schemeClr>
          </a:solidFill>
        </p:spPr>
      </p:sp>
      <p:sp>
        <p:nvSpPr>
          <p:cNvPr id="6" name="Picture Placeholder 13"/>
          <p:cNvSpPr>
            <a:spLocks noGrp="1"/>
          </p:cNvSpPr>
          <p:nvPr>
            <p:ph type="pic" sz="quarter" idx="16"/>
          </p:nvPr>
        </p:nvSpPr>
        <p:spPr>
          <a:xfrm>
            <a:off x="14364390" y="1828798"/>
            <a:ext cx="3923610" cy="5486401"/>
          </a:xfrm>
          <a:prstGeom prst="rect">
            <a:avLst/>
          </a:prstGeom>
          <a:solidFill>
            <a:schemeClr val="tx2">
              <a:lumMod val="90000"/>
              <a:lumOff val="10000"/>
            </a:schemeClr>
          </a:solidFill>
        </p:spPr>
      </p:sp>
    </p:spTree>
    <p:extLst>
      <p:ext uri="{BB962C8B-B14F-4D97-AF65-F5344CB8AC3E}">
        <p14:creationId xmlns:p14="http://schemas.microsoft.com/office/powerpoint/2010/main" val="35314963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mage Holder #42">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8" y="2144686"/>
            <a:ext cx="3923610" cy="4555375"/>
          </a:xfrm>
          <a:prstGeom prst="rect">
            <a:avLst/>
          </a:prstGeom>
          <a:solidFill>
            <a:schemeClr val="tx2">
              <a:lumMod val="90000"/>
              <a:lumOff val="10000"/>
            </a:schemeClr>
          </a:solidFill>
          <a:effectLst>
            <a:outerShdw blurRad="50800" dist="38100" dir="2700000" algn="tl" rotWithShape="0">
              <a:prstClr val="black">
                <a:alpha val="40000"/>
              </a:prstClr>
            </a:outerShdw>
          </a:effectLst>
        </p:spPr>
      </p:sp>
      <p:sp>
        <p:nvSpPr>
          <p:cNvPr id="4" name="Picture Placeholder 11"/>
          <p:cNvSpPr>
            <a:spLocks noGrp="1"/>
          </p:cNvSpPr>
          <p:nvPr>
            <p:ph type="pic" sz="quarter" idx="14"/>
          </p:nvPr>
        </p:nvSpPr>
        <p:spPr>
          <a:xfrm>
            <a:off x="6007329" y="2161312"/>
            <a:ext cx="3923610" cy="4555375"/>
          </a:xfrm>
          <a:prstGeom prst="rect">
            <a:avLst/>
          </a:prstGeom>
          <a:solidFill>
            <a:schemeClr val="tx2">
              <a:lumMod val="90000"/>
              <a:lumOff val="10000"/>
            </a:schemeClr>
          </a:solidFill>
          <a:effectLst>
            <a:outerShdw blurRad="50800" dist="38100" dir="2700000" algn="tl" rotWithShape="0">
              <a:prstClr val="black">
                <a:alpha val="40000"/>
              </a:prstClr>
            </a:outerShdw>
          </a:effectLst>
        </p:spPr>
      </p:sp>
      <p:sp>
        <p:nvSpPr>
          <p:cNvPr id="5" name="Picture Placeholder 12"/>
          <p:cNvSpPr>
            <a:spLocks noGrp="1"/>
          </p:cNvSpPr>
          <p:nvPr>
            <p:ph type="pic" sz="quarter" idx="15"/>
          </p:nvPr>
        </p:nvSpPr>
        <p:spPr>
          <a:xfrm>
            <a:off x="10185860" y="2161312"/>
            <a:ext cx="3923610" cy="4555375"/>
          </a:xfrm>
          <a:prstGeom prst="rect">
            <a:avLst/>
          </a:prstGeom>
          <a:solidFill>
            <a:schemeClr val="tx2">
              <a:lumMod val="90000"/>
              <a:lumOff val="10000"/>
            </a:schemeClr>
          </a:solidFill>
          <a:effectLst>
            <a:outerShdw blurRad="50800" dist="38100" dir="2700000" algn="tl" rotWithShape="0">
              <a:prstClr val="black">
                <a:alpha val="40000"/>
              </a:prstClr>
            </a:outerShdw>
          </a:effectLst>
        </p:spPr>
      </p:sp>
      <p:sp>
        <p:nvSpPr>
          <p:cNvPr id="6" name="Picture Placeholder 13"/>
          <p:cNvSpPr>
            <a:spLocks noGrp="1"/>
          </p:cNvSpPr>
          <p:nvPr>
            <p:ph type="pic" sz="quarter" idx="16"/>
          </p:nvPr>
        </p:nvSpPr>
        <p:spPr>
          <a:xfrm>
            <a:off x="14364390" y="2144686"/>
            <a:ext cx="3923610" cy="4555375"/>
          </a:xfrm>
          <a:prstGeom prst="rect">
            <a:avLst/>
          </a:prstGeom>
          <a:solidFill>
            <a:schemeClr val="tx2">
              <a:lumMod val="90000"/>
              <a:lumOff val="10000"/>
            </a:schemeClr>
          </a:solidFill>
          <a:effectLst>
            <a:outerShdw blurRad="50800" dist="38100" dir="2700000" algn="tl" rotWithShape="0">
              <a:prstClr val="black">
                <a:alpha val="40000"/>
              </a:prstClr>
            </a:outerShdw>
          </a:effectLst>
        </p:spPr>
      </p:sp>
    </p:spTree>
    <p:extLst>
      <p:ext uri="{BB962C8B-B14F-4D97-AF65-F5344CB8AC3E}">
        <p14:creationId xmlns:p14="http://schemas.microsoft.com/office/powerpoint/2010/main" val="39642309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mage Holder #43">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8" y="2261060"/>
            <a:ext cx="3923610" cy="8711739"/>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6007329" y="2277686"/>
            <a:ext cx="3923610" cy="8711739"/>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10185860" y="2277686"/>
            <a:ext cx="3923610" cy="8711739"/>
          </a:xfrm>
          <a:prstGeom prst="rect">
            <a:avLst/>
          </a:prstGeom>
          <a:solidFill>
            <a:schemeClr val="tx2">
              <a:lumMod val="90000"/>
              <a:lumOff val="10000"/>
            </a:schemeClr>
          </a:solidFill>
        </p:spPr>
      </p:sp>
      <p:sp>
        <p:nvSpPr>
          <p:cNvPr id="7" name="Picture Placeholder 13"/>
          <p:cNvSpPr>
            <a:spLocks noGrp="1"/>
          </p:cNvSpPr>
          <p:nvPr>
            <p:ph type="pic" sz="quarter" idx="16"/>
          </p:nvPr>
        </p:nvSpPr>
        <p:spPr>
          <a:xfrm>
            <a:off x="14364390" y="2261060"/>
            <a:ext cx="3923610" cy="8711739"/>
          </a:xfrm>
          <a:prstGeom prst="rect">
            <a:avLst/>
          </a:prstGeom>
          <a:solidFill>
            <a:schemeClr val="tx2">
              <a:lumMod val="90000"/>
              <a:lumOff val="10000"/>
            </a:schemeClr>
          </a:solidFill>
        </p:spPr>
      </p:sp>
    </p:spTree>
    <p:extLst>
      <p:ext uri="{BB962C8B-B14F-4D97-AF65-F5344CB8AC3E}">
        <p14:creationId xmlns:p14="http://schemas.microsoft.com/office/powerpoint/2010/main" val="427790623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mage Holder #44">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Rectangle 2"/>
          <p:cNvSpPr/>
          <p:nvPr userDrawn="1"/>
        </p:nvSpPr>
        <p:spPr>
          <a:xfrm>
            <a:off x="11887200" y="5486400"/>
            <a:ext cx="4114800" cy="5486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8"/>
          <p:cNvSpPr>
            <a:spLocks noGrp="1"/>
          </p:cNvSpPr>
          <p:nvPr>
            <p:ph type="pic" sz="quarter" idx="14"/>
          </p:nvPr>
        </p:nvSpPr>
        <p:spPr>
          <a:xfrm>
            <a:off x="7315200" y="0"/>
            <a:ext cx="8686800" cy="5486400"/>
          </a:xfrm>
          <a:prstGeom prst="rect">
            <a:avLst/>
          </a:prstGeom>
          <a:solidFill>
            <a:schemeClr val="tx2">
              <a:lumMod val="90000"/>
              <a:lumOff val="10000"/>
            </a:schemeClr>
          </a:solidFill>
        </p:spPr>
      </p:sp>
      <p:sp>
        <p:nvSpPr>
          <p:cNvPr id="5" name="Picture Placeholder 9"/>
          <p:cNvSpPr>
            <a:spLocks noGrp="1"/>
          </p:cNvSpPr>
          <p:nvPr>
            <p:ph type="pic" sz="quarter" idx="15"/>
          </p:nvPr>
        </p:nvSpPr>
        <p:spPr>
          <a:xfrm>
            <a:off x="16002000" y="0"/>
            <a:ext cx="4114800" cy="5486400"/>
          </a:xfrm>
          <a:prstGeom prst="rect">
            <a:avLst/>
          </a:prstGeom>
          <a:solidFill>
            <a:schemeClr val="tx2">
              <a:lumMod val="90000"/>
              <a:lumOff val="10000"/>
            </a:schemeClr>
          </a:solidFill>
        </p:spPr>
      </p:sp>
      <p:sp>
        <p:nvSpPr>
          <p:cNvPr id="7" name="Picture Placeholder 10"/>
          <p:cNvSpPr>
            <a:spLocks noGrp="1"/>
          </p:cNvSpPr>
          <p:nvPr>
            <p:ph type="pic" sz="quarter" idx="16"/>
          </p:nvPr>
        </p:nvSpPr>
        <p:spPr>
          <a:xfrm>
            <a:off x="7315200" y="5486400"/>
            <a:ext cx="4572000" cy="5486400"/>
          </a:xfrm>
          <a:prstGeom prst="rect">
            <a:avLst/>
          </a:prstGeom>
          <a:solidFill>
            <a:schemeClr val="tx2">
              <a:lumMod val="90000"/>
              <a:lumOff val="10000"/>
            </a:schemeClr>
          </a:solidFill>
        </p:spPr>
      </p:sp>
      <p:sp>
        <p:nvSpPr>
          <p:cNvPr id="8" name="Picture Placeholder 11"/>
          <p:cNvSpPr>
            <a:spLocks noGrp="1"/>
          </p:cNvSpPr>
          <p:nvPr>
            <p:ph type="pic" sz="quarter" idx="17"/>
          </p:nvPr>
        </p:nvSpPr>
        <p:spPr>
          <a:xfrm>
            <a:off x="16002000" y="5486400"/>
            <a:ext cx="4114800" cy="5486400"/>
          </a:xfrm>
          <a:prstGeom prst="rect">
            <a:avLst/>
          </a:prstGeom>
          <a:solidFill>
            <a:schemeClr val="tx2">
              <a:lumMod val="90000"/>
              <a:lumOff val="10000"/>
            </a:schemeClr>
          </a:solidFill>
        </p:spPr>
      </p:sp>
    </p:spTree>
    <p:extLst>
      <p:ext uri="{BB962C8B-B14F-4D97-AF65-F5344CB8AC3E}">
        <p14:creationId xmlns:p14="http://schemas.microsoft.com/office/powerpoint/2010/main" val="274553905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mage Holder #45">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3"/>
          <p:cNvSpPr>
            <a:spLocks noGrp="1"/>
          </p:cNvSpPr>
          <p:nvPr>
            <p:ph type="pic" sz="quarter" idx="13"/>
          </p:nvPr>
        </p:nvSpPr>
        <p:spPr>
          <a:xfrm>
            <a:off x="-1" y="-1"/>
            <a:ext cx="10058400" cy="5486400"/>
          </a:xfrm>
          <a:prstGeom prst="rect">
            <a:avLst/>
          </a:prstGeom>
          <a:solidFill>
            <a:schemeClr val="tx2">
              <a:lumMod val="90000"/>
              <a:lumOff val="10000"/>
            </a:schemeClr>
          </a:solidFill>
        </p:spPr>
      </p:sp>
      <p:sp>
        <p:nvSpPr>
          <p:cNvPr id="4" name="Picture Placeholder 4"/>
          <p:cNvSpPr>
            <a:spLocks noGrp="1"/>
          </p:cNvSpPr>
          <p:nvPr>
            <p:ph type="pic" sz="quarter" idx="14"/>
          </p:nvPr>
        </p:nvSpPr>
        <p:spPr>
          <a:xfrm>
            <a:off x="10058399" y="5486399"/>
            <a:ext cx="10058400" cy="5486400"/>
          </a:xfrm>
          <a:prstGeom prst="rect">
            <a:avLst/>
          </a:prstGeom>
          <a:solidFill>
            <a:schemeClr val="tx2">
              <a:lumMod val="90000"/>
              <a:lumOff val="10000"/>
            </a:schemeClr>
          </a:solidFill>
        </p:spPr>
      </p:sp>
    </p:spTree>
    <p:extLst>
      <p:ext uri="{BB962C8B-B14F-4D97-AF65-F5344CB8AC3E}">
        <p14:creationId xmlns:p14="http://schemas.microsoft.com/office/powerpoint/2010/main" val="264712842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Image Holder #46">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0" y="0"/>
            <a:ext cx="20116800" cy="5486400"/>
          </a:xfrm>
          <a:prstGeom prst="rect">
            <a:avLst/>
          </a:prstGeom>
          <a:solidFill>
            <a:schemeClr val="tx2">
              <a:lumMod val="90000"/>
              <a:lumOff val="10000"/>
            </a:schemeClr>
          </a:solidFill>
        </p:spPr>
      </p:sp>
    </p:spTree>
    <p:extLst>
      <p:ext uri="{BB962C8B-B14F-4D97-AF65-F5344CB8AC3E}">
        <p14:creationId xmlns:p14="http://schemas.microsoft.com/office/powerpoint/2010/main" val="136734098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Image Holder #47">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0" y="0"/>
            <a:ext cx="20116800" cy="7315200"/>
          </a:xfrm>
          <a:prstGeom prst="rect">
            <a:avLst/>
          </a:prstGeom>
          <a:solidFill>
            <a:schemeClr val="tx2">
              <a:lumMod val="90000"/>
              <a:lumOff val="10000"/>
            </a:schemeClr>
          </a:solidFill>
        </p:spPr>
      </p:sp>
    </p:spTree>
    <p:extLst>
      <p:ext uri="{BB962C8B-B14F-4D97-AF65-F5344CB8AC3E}">
        <p14:creationId xmlns:p14="http://schemas.microsoft.com/office/powerpoint/2010/main" val="324730142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Image Holder #48">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0" y="0"/>
            <a:ext cx="20116800" cy="5486400"/>
          </a:xfrm>
          <a:prstGeom prst="rect">
            <a:avLst/>
          </a:prstGeom>
          <a:solidFill>
            <a:schemeClr val="tx2">
              <a:lumMod val="90000"/>
              <a:lumOff val="10000"/>
            </a:schemeClr>
          </a:solidFill>
        </p:spPr>
      </p:sp>
    </p:spTree>
    <p:extLst>
      <p:ext uri="{BB962C8B-B14F-4D97-AF65-F5344CB8AC3E}">
        <p14:creationId xmlns:p14="http://schemas.microsoft.com/office/powerpoint/2010/main" val="33418928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Image Holder #49">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Rectangle 2"/>
          <p:cNvSpPr/>
          <p:nvPr userDrawn="1"/>
        </p:nvSpPr>
        <p:spPr>
          <a:xfrm>
            <a:off x="1828800" y="5486400"/>
            <a:ext cx="4114800" cy="3657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userDrawn="1"/>
        </p:nvSpPr>
        <p:spPr>
          <a:xfrm>
            <a:off x="5943600" y="1828800"/>
            <a:ext cx="4114800"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a:off x="10058400" y="5486400"/>
            <a:ext cx="4114800" cy="36576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14173200" y="1828800"/>
            <a:ext cx="4114800" cy="3657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10"/>
          <p:cNvSpPr>
            <a:spLocks noGrp="1"/>
          </p:cNvSpPr>
          <p:nvPr>
            <p:ph type="pic" sz="quarter" idx="13"/>
          </p:nvPr>
        </p:nvSpPr>
        <p:spPr>
          <a:xfrm>
            <a:off x="1828799" y="1828799"/>
            <a:ext cx="4114800" cy="3657600"/>
          </a:xfrm>
          <a:prstGeom prst="rect">
            <a:avLst/>
          </a:prstGeom>
          <a:solidFill>
            <a:schemeClr val="tx2">
              <a:lumMod val="90000"/>
              <a:lumOff val="10000"/>
            </a:schemeClr>
          </a:solidFill>
        </p:spPr>
      </p:sp>
      <p:sp>
        <p:nvSpPr>
          <p:cNvPr id="9" name="Picture Placeholder 11"/>
          <p:cNvSpPr>
            <a:spLocks noGrp="1"/>
          </p:cNvSpPr>
          <p:nvPr>
            <p:ph type="pic" sz="quarter" idx="14"/>
          </p:nvPr>
        </p:nvSpPr>
        <p:spPr>
          <a:xfrm>
            <a:off x="5943599" y="5486399"/>
            <a:ext cx="4114800" cy="3657600"/>
          </a:xfrm>
          <a:prstGeom prst="rect">
            <a:avLst/>
          </a:prstGeom>
          <a:solidFill>
            <a:schemeClr val="tx2">
              <a:lumMod val="90000"/>
              <a:lumOff val="10000"/>
            </a:schemeClr>
          </a:solidFill>
        </p:spPr>
      </p:sp>
      <p:sp>
        <p:nvSpPr>
          <p:cNvPr id="10" name="Picture Placeholder 12"/>
          <p:cNvSpPr>
            <a:spLocks noGrp="1"/>
          </p:cNvSpPr>
          <p:nvPr>
            <p:ph type="pic" sz="quarter" idx="15"/>
          </p:nvPr>
        </p:nvSpPr>
        <p:spPr>
          <a:xfrm>
            <a:off x="10058399" y="1828799"/>
            <a:ext cx="4114800" cy="3657600"/>
          </a:xfrm>
          <a:prstGeom prst="rect">
            <a:avLst/>
          </a:prstGeom>
          <a:solidFill>
            <a:schemeClr val="tx2">
              <a:lumMod val="90000"/>
              <a:lumOff val="10000"/>
            </a:schemeClr>
          </a:solidFill>
        </p:spPr>
      </p:sp>
      <p:sp>
        <p:nvSpPr>
          <p:cNvPr id="11" name="Picture Placeholder 13"/>
          <p:cNvSpPr>
            <a:spLocks noGrp="1"/>
          </p:cNvSpPr>
          <p:nvPr>
            <p:ph type="pic" sz="quarter" idx="16"/>
          </p:nvPr>
        </p:nvSpPr>
        <p:spPr>
          <a:xfrm>
            <a:off x="14173199" y="5486399"/>
            <a:ext cx="4114800" cy="3657600"/>
          </a:xfrm>
          <a:prstGeom prst="rect">
            <a:avLst/>
          </a:prstGeom>
          <a:solidFill>
            <a:schemeClr val="tx2">
              <a:lumMod val="90000"/>
              <a:lumOff val="10000"/>
            </a:schemeClr>
          </a:solidFill>
        </p:spPr>
      </p:sp>
    </p:spTree>
    <p:extLst>
      <p:ext uri="{BB962C8B-B14F-4D97-AF65-F5344CB8AC3E}">
        <p14:creationId xmlns:p14="http://schemas.microsoft.com/office/powerpoint/2010/main" val="841775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Holder #2">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5"/>
          <p:cNvSpPr>
            <a:spLocks noGrp="1"/>
          </p:cNvSpPr>
          <p:nvPr>
            <p:ph type="pic" sz="quarter" idx="13"/>
          </p:nvPr>
        </p:nvSpPr>
        <p:spPr>
          <a:xfrm>
            <a:off x="0" y="0"/>
            <a:ext cx="20116800" cy="5486400"/>
          </a:xfrm>
          <a:prstGeom prst="rect">
            <a:avLst/>
          </a:prstGeom>
          <a:solidFill>
            <a:schemeClr val="tx2">
              <a:lumMod val="90000"/>
              <a:lumOff val="10000"/>
            </a:schemeClr>
          </a:solidFill>
        </p:spPr>
      </p:sp>
    </p:spTree>
    <p:extLst>
      <p:ext uri="{BB962C8B-B14F-4D97-AF65-F5344CB8AC3E}">
        <p14:creationId xmlns:p14="http://schemas.microsoft.com/office/powerpoint/2010/main" val="388484761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mage Holder #50">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8"/>
          <p:cNvSpPr>
            <a:spLocks noGrp="1"/>
          </p:cNvSpPr>
          <p:nvPr>
            <p:ph type="pic" sz="quarter" idx="13"/>
          </p:nvPr>
        </p:nvSpPr>
        <p:spPr>
          <a:xfrm>
            <a:off x="1828799" y="1828799"/>
            <a:ext cx="3657600" cy="3657600"/>
          </a:xfrm>
          <a:prstGeom prst="rect">
            <a:avLst/>
          </a:prstGeom>
          <a:solidFill>
            <a:schemeClr val="tx2">
              <a:lumMod val="90000"/>
              <a:lumOff val="10000"/>
            </a:schemeClr>
          </a:solidFill>
        </p:spPr>
      </p:sp>
      <p:sp>
        <p:nvSpPr>
          <p:cNvPr id="4" name="Picture Placeholder 9"/>
          <p:cNvSpPr>
            <a:spLocks noGrp="1"/>
          </p:cNvSpPr>
          <p:nvPr>
            <p:ph type="pic" sz="quarter" idx="14"/>
          </p:nvPr>
        </p:nvSpPr>
        <p:spPr>
          <a:xfrm>
            <a:off x="5486399" y="1828799"/>
            <a:ext cx="3657600" cy="3657600"/>
          </a:xfrm>
          <a:prstGeom prst="rect">
            <a:avLst/>
          </a:prstGeom>
          <a:solidFill>
            <a:schemeClr val="tx2">
              <a:lumMod val="90000"/>
              <a:lumOff val="10000"/>
            </a:schemeClr>
          </a:solidFill>
        </p:spPr>
      </p:sp>
      <p:sp>
        <p:nvSpPr>
          <p:cNvPr id="5" name="Picture Placeholder 10"/>
          <p:cNvSpPr>
            <a:spLocks noGrp="1"/>
          </p:cNvSpPr>
          <p:nvPr>
            <p:ph type="pic" sz="quarter" idx="15"/>
          </p:nvPr>
        </p:nvSpPr>
        <p:spPr>
          <a:xfrm>
            <a:off x="9143999" y="1828799"/>
            <a:ext cx="3657600" cy="3657600"/>
          </a:xfrm>
          <a:prstGeom prst="rect">
            <a:avLst/>
          </a:prstGeom>
          <a:solidFill>
            <a:schemeClr val="tx2">
              <a:lumMod val="90000"/>
              <a:lumOff val="10000"/>
            </a:schemeClr>
          </a:solidFill>
        </p:spPr>
      </p:sp>
      <p:sp>
        <p:nvSpPr>
          <p:cNvPr id="6" name="Picture Placeholder 11"/>
          <p:cNvSpPr>
            <a:spLocks noGrp="1"/>
          </p:cNvSpPr>
          <p:nvPr>
            <p:ph type="pic" sz="quarter" idx="16"/>
          </p:nvPr>
        </p:nvSpPr>
        <p:spPr>
          <a:xfrm>
            <a:off x="12801599" y="1828799"/>
            <a:ext cx="5486400" cy="7315200"/>
          </a:xfrm>
          <a:prstGeom prst="rect">
            <a:avLst/>
          </a:prstGeom>
          <a:solidFill>
            <a:schemeClr val="tx2">
              <a:lumMod val="90000"/>
              <a:lumOff val="10000"/>
            </a:schemeClr>
          </a:solidFill>
        </p:spPr>
      </p:sp>
      <p:sp>
        <p:nvSpPr>
          <p:cNvPr id="8" name="Picture Placeholder 13"/>
          <p:cNvSpPr>
            <a:spLocks noGrp="1"/>
          </p:cNvSpPr>
          <p:nvPr>
            <p:ph type="pic" sz="quarter" idx="18"/>
          </p:nvPr>
        </p:nvSpPr>
        <p:spPr>
          <a:xfrm>
            <a:off x="1828799" y="5486399"/>
            <a:ext cx="3657600" cy="3657600"/>
          </a:xfrm>
          <a:prstGeom prst="rect">
            <a:avLst/>
          </a:prstGeom>
          <a:solidFill>
            <a:schemeClr val="tx2">
              <a:lumMod val="90000"/>
              <a:lumOff val="10000"/>
            </a:schemeClr>
          </a:solidFill>
        </p:spPr>
      </p:sp>
      <p:sp>
        <p:nvSpPr>
          <p:cNvPr id="9" name="Picture Placeholder 14"/>
          <p:cNvSpPr>
            <a:spLocks noGrp="1"/>
          </p:cNvSpPr>
          <p:nvPr>
            <p:ph type="pic" sz="quarter" idx="19"/>
          </p:nvPr>
        </p:nvSpPr>
        <p:spPr>
          <a:xfrm>
            <a:off x="5486399" y="5486399"/>
            <a:ext cx="3657600" cy="3657600"/>
          </a:xfrm>
          <a:prstGeom prst="rect">
            <a:avLst/>
          </a:prstGeom>
          <a:solidFill>
            <a:schemeClr val="tx2">
              <a:lumMod val="90000"/>
              <a:lumOff val="10000"/>
            </a:schemeClr>
          </a:solidFill>
        </p:spPr>
      </p:sp>
      <p:sp>
        <p:nvSpPr>
          <p:cNvPr id="10" name="Picture Placeholder 15"/>
          <p:cNvSpPr>
            <a:spLocks noGrp="1"/>
          </p:cNvSpPr>
          <p:nvPr>
            <p:ph type="pic" sz="quarter" idx="20"/>
          </p:nvPr>
        </p:nvSpPr>
        <p:spPr>
          <a:xfrm>
            <a:off x="9143999" y="5486399"/>
            <a:ext cx="3657600" cy="3657600"/>
          </a:xfrm>
          <a:prstGeom prst="rect">
            <a:avLst/>
          </a:prstGeom>
          <a:solidFill>
            <a:schemeClr val="tx2">
              <a:lumMod val="90000"/>
              <a:lumOff val="10000"/>
            </a:schemeClr>
          </a:solidFill>
        </p:spPr>
      </p:sp>
    </p:spTree>
    <p:extLst>
      <p:ext uri="{BB962C8B-B14F-4D97-AF65-F5344CB8AC3E}">
        <p14:creationId xmlns:p14="http://schemas.microsoft.com/office/powerpoint/2010/main" val="245956765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mage Holder #51">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5"/>
          <p:cNvSpPr>
            <a:spLocks noGrp="1"/>
          </p:cNvSpPr>
          <p:nvPr>
            <p:ph type="pic" sz="quarter" idx="13"/>
          </p:nvPr>
        </p:nvSpPr>
        <p:spPr>
          <a:xfrm>
            <a:off x="1828799" y="1828800"/>
            <a:ext cx="16459201" cy="3657600"/>
          </a:xfrm>
          <a:custGeom>
            <a:avLst/>
            <a:gdLst>
              <a:gd name="connsiteX0" fmla="*/ 12419215 w 16459201"/>
              <a:gd name="connsiteY0" fmla="*/ 0 h 3657600"/>
              <a:gd name="connsiteX1" fmla="*/ 16459201 w 16459201"/>
              <a:gd name="connsiteY1" fmla="*/ 0 h 3657600"/>
              <a:gd name="connsiteX2" fmla="*/ 16459201 w 16459201"/>
              <a:gd name="connsiteY2" fmla="*/ 3657600 h 3657600"/>
              <a:gd name="connsiteX3" fmla="*/ 12419215 w 16459201"/>
              <a:gd name="connsiteY3" fmla="*/ 3657600 h 3657600"/>
              <a:gd name="connsiteX4" fmla="*/ 8279477 w 16459201"/>
              <a:gd name="connsiteY4" fmla="*/ 0 h 3657600"/>
              <a:gd name="connsiteX5" fmla="*/ 12319462 w 16459201"/>
              <a:gd name="connsiteY5" fmla="*/ 0 h 3657600"/>
              <a:gd name="connsiteX6" fmla="*/ 12319462 w 16459201"/>
              <a:gd name="connsiteY6" fmla="*/ 3657600 h 3657600"/>
              <a:gd name="connsiteX7" fmla="*/ 8279477 w 16459201"/>
              <a:gd name="connsiteY7" fmla="*/ 3657600 h 3657600"/>
              <a:gd name="connsiteX8" fmla="*/ 4139739 w 16459201"/>
              <a:gd name="connsiteY8" fmla="*/ 0 h 3657600"/>
              <a:gd name="connsiteX9" fmla="*/ 8179723 w 16459201"/>
              <a:gd name="connsiteY9" fmla="*/ 0 h 3657600"/>
              <a:gd name="connsiteX10" fmla="*/ 8179723 w 16459201"/>
              <a:gd name="connsiteY10" fmla="*/ 3657600 h 3657600"/>
              <a:gd name="connsiteX11" fmla="*/ 4139739 w 16459201"/>
              <a:gd name="connsiteY11" fmla="*/ 3657600 h 3657600"/>
              <a:gd name="connsiteX12" fmla="*/ 0 w 16459201"/>
              <a:gd name="connsiteY12" fmla="*/ 0 h 3657600"/>
              <a:gd name="connsiteX13" fmla="*/ 4039986 w 16459201"/>
              <a:gd name="connsiteY13" fmla="*/ 0 h 3657600"/>
              <a:gd name="connsiteX14" fmla="*/ 4039986 w 16459201"/>
              <a:gd name="connsiteY14" fmla="*/ 3657600 h 3657600"/>
              <a:gd name="connsiteX15" fmla="*/ 0 w 16459201"/>
              <a:gd name="connsiteY15" fmla="*/ 3657600 h 3657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459201" h="3657600">
                <a:moveTo>
                  <a:pt x="12419215" y="0"/>
                </a:moveTo>
                <a:lnTo>
                  <a:pt x="16459201" y="0"/>
                </a:lnTo>
                <a:lnTo>
                  <a:pt x="16459201" y="3657600"/>
                </a:lnTo>
                <a:lnTo>
                  <a:pt x="12419215" y="3657600"/>
                </a:lnTo>
                <a:close/>
                <a:moveTo>
                  <a:pt x="8279477" y="0"/>
                </a:moveTo>
                <a:lnTo>
                  <a:pt x="12319462" y="0"/>
                </a:lnTo>
                <a:lnTo>
                  <a:pt x="12319462" y="3657600"/>
                </a:lnTo>
                <a:lnTo>
                  <a:pt x="8279477" y="3657600"/>
                </a:lnTo>
                <a:close/>
                <a:moveTo>
                  <a:pt x="4139739" y="0"/>
                </a:moveTo>
                <a:lnTo>
                  <a:pt x="8179723" y="0"/>
                </a:lnTo>
                <a:lnTo>
                  <a:pt x="8179723" y="3657600"/>
                </a:lnTo>
                <a:lnTo>
                  <a:pt x="4139739" y="3657600"/>
                </a:lnTo>
                <a:close/>
                <a:moveTo>
                  <a:pt x="0" y="0"/>
                </a:moveTo>
                <a:lnTo>
                  <a:pt x="4039986" y="0"/>
                </a:lnTo>
                <a:lnTo>
                  <a:pt x="4039986" y="3657600"/>
                </a:lnTo>
                <a:lnTo>
                  <a:pt x="0" y="3657600"/>
                </a:lnTo>
                <a:close/>
              </a:path>
            </a:pathLst>
          </a:custGeom>
          <a:solidFill>
            <a:schemeClr val="tx2">
              <a:lumMod val="90000"/>
              <a:lumOff val="10000"/>
            </a:schemeClr>
          </a:solidFill>
          <a:ln w="38100">
            <a:noFill/>
          </a:ln>
        </p:spPr>
      </p:sp>
    </p:spTree>
    <p:extLst>
      <p:ext uri="{BB962C8B-B14F-4D97-AF65-F5344CB8AC3E}">
        <p14:creationId xmlns:p14="http://schemas.microsoft.com/office/powerpoint/2010/main" val="13834274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mage Holder #52">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1"/>
          <p:cNvSpPr>
            <a:spLocks noGrp="1"/>
          </p:cNvSpPr>
          <p:nvPr>
            <p:ph type="pic" sz="quarter" idx="13"/>
          </p:nvPr>
        </p:nvSpPr>
        <p:spPr>
          <a:xfrm>
            <a:off x="1828799" y="-1"/>
            <a:ext cx="3657600" cy="5486400"/>
          </a:xfrm>
          <a:prstGeom prst="rect">
            <a:avLst/>
          </a:prstGeom>
          <a:solidFill>
            <a:schemeClr val="tx2">
              <a:lumMod val="90000"/>
              <a:lumOff val="10000"/>
            </a:schemeClr>
          </a:solidFill>
        </p:spPr>
      </p:sp>
      <p:sp>
        <p:nvSpPr>
          <p:cNvPr id="4" name="2"/>
          <p:cNvSpPr>
            <a:spLocks noGrp="1"/>
          </p:cNvSpPr>
          <p:nvPr>
            <p:ph type="pic" sz="quarter" idx="14"/>
          </p:nvPr>
        </p:nvSpPr>
        <p:spPr>
          <a:xfrm>
            <a:off x="3657599" y="1828799"/>
            <a:ext cx="3657600" cy="5486400"/>
          </a:xfrm>
          <a:prstGeom prst="rect">
            <a:avLst/>
          </a:prstGeom>
          <a:solidFill>
            <a:schemeClr val="tx2">
              <a:lumMod val="90000"/>
              <a:lumOff val="10000"/>
            </a:schemeClr>
          </a:solidFill>
        </p:spPr>
      </p:sp>
      <p:sp>
        <p:nvSpPr>
          <p:cNvPr id="5" name="3"/>
          <p:cNvSpPr>
            <a:spLocks noGrp="1"/>
          </p:cNvSpPr>
          <p:nvPr>
            <p:ph type="pic" sz="quarter" idx="15"/>
          </p:nvPr>
        </p:nvSpPr>
        <p:spPr>
          <a:xfrm>
            <a:off x="5486399" y="3657599"/>
            <a:ext cx="3657600" cy="5486400"/>
          </a:xfrm>
          <a:prstGeom prst="rect">
            <a:avLst/>
          </a:prstGeom>
          <a:solidFill>
            <a:schemeClr val="tx2">
              <a:lumMod val="90000"/>
              <a:lumOff val="10000"/>
            </a:schemeClr>
          </a:solidFill>
        </p:spPr>
      </p:sp>
      <p:sp>
        <p:nvSpPr>
          <p:cNvPr id="6" name="4"/>
          <p:cNvSpPr>
            <a:spLocks noGrp="1"/>
          </p:cNvSpPr>
          <p:nvPr>
            <p:ph type="pic" sz="quarter" idx="17"/>
          </p:nvPr>
        </p:nvSpPr>
        <p:spPr>
          <a:xfrm>
            <a:off x="7315199" y="5486399"/>
            <a:ext cx="3657600" cy="5486400"/>
          </a:xfrm>
          <a:prstGeom prst="rect">
            <a:avLst/>
          </a:prstGeom>
          <a:solidFill>
            <a:schemeClr val="tx2">
              <a:lumMod val="90000"/>
              <a:lumOff val="10000"/>
            </a:schemeClr>
          </a:solidFill>
        </p:spPr>
      </p:sp>
    </p:spTree>
    <p:extLst>
      <p:ext uri="{BB962C8B-B14F-4D97-AF65-F5344CB8AC3E}">
        <p14:creationId xmlns:p14="http://schemas.microsoft.com/office/powerpoint/2010/main" val="36125430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mage Holder #53">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4"/>
          <p:cNvSpPr>
            <a:spLocks noGrp="1"/>
          </p:cNvSpPr>
          <p:nvPr>
            <p:ph type="pic" sz="quarter" idx="13"/>
          </p:nvPr>
        </p:nvSpPr>
        <p:spPr>
          <a:xfrm>
            <a:off x="1828800" y="1828800"/>
            <a:ext cx="5486402" cy="7315200"/>
          </a:xfrm>
          <a:custGeom>
            <a:avLst/>
            <a:gdLst>
              <a:gd name="connsiteX0" fmla="*/ 0 w 5486402"/>
              <a:gd name="connsiteY0" fmla="*/ 0 h 7315200"/>
              <a:gd name="connsiteX1" fmla="*/ 3657600 w 5486402"/>
              <a:gd name="connsiteY1" fmla="*/ 0 h 7315200"/>
              <a:gd name="connsiteX2" fmla="*/ 3657600 w 5486402"/>
              <a:gd name="connsiteY2" fmla="*/ 914400 h 7315200"/>
              <a:gd name="connsiteX3" fmla="*/ 4572001 w 5486402"/>
              <a:gd name="connsiteY3" fmla="*/ 914400 h 7315200"/>
              <a:gd name="connsiteX4" fmla="*/ 4572001 w 5486402"/>
              <a:gd name="connsiteY4" fmla="*/ 1828800 h 7315200"/>
              <a:gd name="connsiteX5" fmla="*/ 5486402 w 5486402"/>
              <a:gd name="connsiteY5" fmla="*/ 1828800 h 7315200"/>
              <a:gd name="connsiteX6" fmla="*/ 5486402 w 5486402"/>
              <a:gd name="connsiteY6" fmla="*/ 7315200 h 7315200"/>
              <a:gd name="connsiteX7" fmla="*/ 1828802 w 5486402"/>
              <a:gd name="connsiteY7" fmla="*/ 7315200 h 7315200"/>
              <a:gd name="connsiteX8" fmla="*/ 1828802 w 5486402"/>
              <a:gd name="connsiteY8" fmla="*/ 6400800 h 7315200"/>
              <a:gd name="connsiteX9" fmla="*/ 914401 w 5486402"/>
              <a:gd name="connsiteY9" fmla="*/ 6400800 h 7315200"/>
              <a:gd name="connsiteX10" fmla="*/ 914401 w 5486402"/>
              <a:gd name="connsiteY10" fmla="*/ 5486400 h 7315200"/>
              <a:gd name="connsiteX11" fmla="*/ 0 w 5486402"/>
              <a:gd name="connsiteY11" fmla="*/ 5486400 h 73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86402" h="7315200">
                <a:moveTo>
                  <a:pt x="0" y="0"/>
                </a:moveTo>
                <a:lnTo>
                  <a:pt x="3657600" y="0"/>
                </a:lnTo>
                <a:lnTo>
                  <a:pt x="3657600" y="914400"/>
                </a:lnTo>
                <a:lnTo>
                  <a:pt x="4572001" y="914400"/>
                </a:lnTo>
                <a:lnTo>
                  <a:pt x="4572001" y="1828800"/>
                </a:lnTo>
                <a:lnTo>
                  <a:pt x="5486402" y="1828800"/>
                </a:lnTo>
                <a:lnTo>
                  <a:pt x="5486402" y="7315200"/>
                </a:lnTo>
                <a:lnTo>
                  <a:pt x="1828802" y="7315200"/>
                </a:lnTo>
                <a:lnTo>
                  <a:pt x="1828802" y="6400800"/>
                </a:lnTo>
                <a:lnTo>
                  <a:pt x="914401" y="6400800"/>
                </a:lnTo>
                <a:lnTo>
                  <a:pt x="914401" y="5486400"/>
                </a:lnTo>
                <a:lnTo>
                  <a:pt x="0" y="5486400"/>
                </a:lnTo>
                <a:close/>
              </a:path>
            </a:pathLst>
          </a:custGeom>
          <a:solidFill>
            <a:schemeClr val="tx2">
              <a:lumMod val="90000"/>
              <a:lumOff val="10000"/>
            </a:schemeClr>
          </a:solidFill>
          <a:ln w="57150">
            <a:gradFill flip="none" rotWithShape="1">
              <a:gsLst>
                <a:gs pos="0">
                  <a:schemeClr val="accent1"/>
                </a:gs>
                <a:gs pos="50000">
                  <a:schemeClr val="accent2"/>
                </a:gs>
                <a:gs pos="100000">
                  <a:schemeClr val="accent5"/>
                </a:gs>
              </a:gsLst>
              <a:lin ang="16200000" scaled="1"/>
              <a:tileRect/>
            </a:gradFill>
          </a:ln>
        </p:spPr>
      </p:sp>
    </p:spTree>
    <p:extLst>
      <p:ext uri="{BB962C8B-B14F-4D97-AF65-F5344CB8AC3E}">
        <p14:creationId xmlns:p14="http://schemas.microsoft.com/office/powerpoint/2010/main" val="89214650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Image Holder #54">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0" y="0"/>
            <a:ext cx="7315200" cy="10972800"/>
          </a:xfrm>
          <a:prstGeom prst="rect">
            <a:avLst/>
          </a:prstGeom>
          <a:solidFill>
            <a:schemeClr val="tx2">
              <a:lumMod val="90000"/>
              <a:lumOff val="10000"/>
            </a:schemeClr>
          </a:solidFill>
        </p:spPr>
      </p:sp>
    </p:spTree>
    <p:extLst>
      <p:ext uri="{BB962C8B-B14F-4D97-AF65-F5344CB8AC3E}">
        <p14:creationId xmlns:p14="http://schemas.microsoft.com/office/powerpoint/2010/main" val="149934618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Image Holder #55">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9"/>
          <p:cNvSpPr>
            <a:spLocks noGrp="1"/>
          </p:cNvSpPr>
          <p:nvPr>
            <p:ph type="pic" sz="quarter" idx="13"/>
          </p:nvPr>
        </p:nvSpPr>
        <p:spPr>
          <a:xfrm>
            <a:off x="0" y="-5022103"/>
            <a:ext cx="10074847" cy="10044206"/>
          </a:xfrm>
          <a:custGeom>
            <a:avLst/>
            <a:gdLst>
              <a:gd name="connsiteX0" fmla="*/ 5469773 w 10936224"/>
              <a:gd name="connsiteY0" fmla="*/ 7358141 h 10902963"/>
              <a:gd name="connsiteX1" fmla="*/ 7260472 w 10936224"/>
              <a:gd name="connsiteY1" fmla="*/ 9148840 h 10902963"/>
              <a:gd name="connsiteX2" fmla="*/ 5506349 w 10936224"/>
              <a:gd name="connsiteY2" fmla="*/ 10902963 h 10902963"/>
              <a:gd name="connsiteX3" fmla="*/ 5433197 w 10936224"/>
              <a:gd name="connsiteY3" fmla="*/ 10902963 h 10902963"/>
              <a:gd name="connsiteX4" fmla="*/ 3679073 w 10936224"/>
              <a:gd name="connsiteY4" fmla="*/ 9148840 h 10902963"/>
              <a:gd name="connsiteX5" fmla="*/ 7309311 w 10936224"/>
              <a:gd name="connsiteY5" fmla="*/ 5518605 h 10902963"/>
              <a:gd name="connsiteX6" fmla="*/ 9100010 w 10936224"/>
              <a:gd name="connsiteY6" fmla="*/ 7309304 h 10902963"/>
              <a:gd name="connsiteX7" fmla="*/ 7309311 w 10936224"/>
              <a:gd name="connsiteY7" fmla="*/ 9100003 h 10902963"/>
              <a:gd name="connsiteX8" fmla="*/ 5518611 w 10936224"/>
              <a:gd name="connsiteY8" fmla="*/ 7309304 h 10902963"/>
              <a:gd name="connsiteX9" fmla="*/ 3630237 w 10936224"/>
              <a:gd name="connsiteY9" fmla="*/ 5518605 h 10902963"/>
              <a:gd name="connsiteX10" fmla="*/ 5420935 w 10936224"/>
              <a:gd name="connsiteY10" fmla="*/ 7309304 h 10902963"/>
              <a:gd name="connsiteX11" fmla="*/ 3630237 w 10936224"/>
              <a:gd name="connsiteY11" fmla="*/ 9100003 h 10902963"/>
              <a:gd name="connsiteX12" fmla="*/ 1839537 w 10936224"/>
              <a:gd name="connsiteY12" fmla="*/ 7309304 h 10902963"/>
              <a:gd name="connsiteX13" fmla="*/ 9148849 w 10936224"/>
              <a:gd name="connsiteY13" fmla="*/ 3679071 h 10902963"/>
              <a:gd name="connsiteX14" fmla="*/ 10936224 w 10936224"/>
              <a:gd name="connsiteY14" fmla="*/ 5466445 h 10902963"/>
              <a:gd name="connsiteX15" fmla="*/ 10936224 w 10936224"/>
              <a:gd name="connsiteY15" fmla="*/ 5473093 h 10902963"/>
              <a:gd name="connsiteX16" fmla="*/ 9148849 w 10936224"/>
              <a:gd name="connsiteY16" fmla="*/ 7260468 h 10902963"/>
              <a:gd name="connsiteX17" fmla="*/ 7358149 w 10936224"/>
              <a:gd name="connsiteY17" fmla="*/ 5469769 h 10902963"/>
              <a:gd name="connsiteX18" fmla="*/ 5469774 w 10936224"/>
              <a:gd name="connsiteY18" fmla="*/ 3679071 h 10902963"/>
              <a:gd name="connsiteX19" fmla="*/ 7260473 w 10936224"/>
              <a:gd name="connsiteY19" fmla="*/ 5469769 h 10902963"/>
              <a:gd name="connsiteX20" fmla="*/ 5469774 w 10936224"/>
              <a:gd name="connsiteY20" fmla="*/ 7260468 h 10902963"/>
              <a:gd name="connsiteX21" fmla="*/ 3679075 w 10936224"/>
              <a:gd name="connsiteY21" fmla="*/ 5469769 h 10902963"/>
              <a:gd name="connsiteX22" fmla="*/ 1790700 w 10936224"/>
              <a:gd name="connsiteY22" fmla="*/ 3679071 h 10902963"/>
              <a:gd name="connsiteX23" fmla="*/ 3581399 w 10936224"/>
              <a:gd name="connsiteY23" fmla="*/ 5469769 h 10902963"/>
              <a:gd name="connsiteX24" fmla="*/ 1790700 w 10936224"/>
              <a:gd name="connsiteY24" fmla="*/ 7260468 h 10902963"/>
              <a:gd name="connsiteX25" fmla="*/ 0 w 10936224"/>
              <a:gd name="connsiteY25" fmla="*/ 5469769 h 10902963"/>
              <a:gd name="connsiteX26" fmla="*/ 7309311 w 10936224"/>
              <a:gd name="connsiteY26" fmla="*/ 1839536 h 10902963"/>
              <a:gd name="connsiteX27" fmla="*/ 9100010 w 10936224"/>
              <a:gd name="connsiteY27" fmla="*/ 3630235 h 10902963"/>
              <a:gd name="connsiteX28" fmla="*/ 7309311 w 10936224"/>
              <a:gd name="connsiteY28" fmla="*/ 5420933 h 10902963"/>
              <a:gd name="connsiteX29" fmla="*/ 5518611 w 10936224"/>
              <a:gd name="connsiteY29" fmla="*/ 3630235 h 10902963"/>
              <a:gd name="connsiteX30" fmla="*/ 3630237 w 10936224"/>
              <a:gd name="connsiteY30" fmla="*/ 1839536 h 10902963"/>
              <a:gd name="connsiteX31" fmla="*/ 5420935 w 10936224"/>
              <a:gd name="connsiteY31" fmla="*/ 3630235 h 10902963"/>
              <a:gd name="connsiteX32" fmla="*/ 3630237 w 10936224"/>
              <a:gd name="connsiteY32" fmla="*/ 5420933 h 10902963"/>
              <a:gd name="connsiteX33" fmla="*/ 1839537 w 10936224"/>
              <a:gd name="connsiteY33" fmla="*/ 3630235 h 10902963"/>
              <a:gd name="connsiteX34" fmla="*/ 5469774 w 10936224"/>
              <a:gd name="connsiteY34" fmla="*/ 0 h 10902963"/>
              <a:gd name="connsiteX35" fmla="*/ 7260473 w 10936224"/>
              <a:gd name="connsiteY35" fmla="*/ 1790699 h 10902963"/>
              <a:gd name="connsiteX36" fmla="*/ 5469774 w 10936224"/>
              <a:gd name="connsiteY36" fmla="*/ 3581398 h 10902963"/>
              <a:gd name="connsiteX37" fmla="*/ 3679074 w 10936224"/>
              <a:gd name="connsiteY37" fmla="*/ 1790699 h 1090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36224" h="10902963">
                <a:moveTo>
                  <a:pt x="5469773" y="7358141"/>
                </a:moveTo>
                <a:lnTo>
                  <a:pt x="7260472" y="9148840"/>
                </a:lnTo>
                <a:lnTo>
                  <a:pt x="5506349" y="10902963"/>
                </a:lnTo>
                <a:lnTo>
                  <a:pt x="5433197" y="10902963"/>
                </a:lnTo>
                <a:lnTo>
                  <a:pt x="3679073" y="9148840"/>
                </a:lnTo>
                <a:close/>
                <a:moveTo>
                  <a:pt x="7309311" y="5518605"/>
                </a:moveTo>
                <a:lnTo>
                  <a:pt x="9100010" y="7309304"/>
                </a:lnTo>
                <a:lnTo>
                  <a:pt x="7309311" y="9100003"/>
                </a:lnTo>
                <a:lnTo>
                  <a:pt x="5518611" y="7309304"/>
                </a:lnTo>
                <a:close/>
                <a:moveTo>
                  <a:pt x="3630237" y="5518605"/>
                </a:moveTo>
                <a:lnTo>
                  <a:pt x="5420935" y="7309304"/>
                </a:lnTo>
                <a:lnTo>
                  <a:pt x="3630237" y="9100003"/>
                </a:lnTo>
                <a:lnTo>
                  <a:pt x="1839537" y="7309304"/>
                </a:lnTo>
                <a:close/>
                <a:moveTo>
                  <a:pt x="9148849" y="3679071"/>
                </a:moveTo>
                <a:lnTo>
                  <a:pt x="10936224" y="5466445"/>
                </a:lnTo>
                <a:lnTo>
                  <a:pt x="10936224" y="5473093"/>
                </a:lnTo>
                <a:lnTo>
                  <a:pt x="9148849" y="7260468"/>
                </a:lnTo>
                <a:lnTo>
                  <a:pt x="7358149" y="5469769"/>
                </a:lnTo>
                <a:close/>
                <a:moveTo>
                  <a:pt x="5469774" y="3679071"/>
                </a:moveTo>
                <a:lnTo>
                  <a:pt x="7260473" y="5469769"/>
                </a:lnTo>
                <a:lnTo>
                  <a:pt x="5469774" y="7260468"/>
                </a:lnTo>
                <a:lnTo>
                  <a:pt x="3679075" y="5469769"/>
                </a:lnTo>
                <a:close/>
                <a:moveTo>
                  <a:pt x="1790700" y="3679071"/>
                </a:moveTo>
                <a:lnTo>
                  <a:pt x="3581399" y="5469769"/>
                </a:lnTo>
                <a:lnTo>
                  <a:pt x="1790700" y="7260468"/>
                </a:lnTo>
                <a:lnTo>
                  <a:pt x="0" y="5469769"/>
                </a:lnTo>
                <a:close/>
                <a:moveTo>
                  <a:pt x="7309311" y="1839536"/>
                </a:moveTo>
                <a:lnTo>
                  <a:pt x="9100010" y="3630235"/>
                </a:lnTo>
                <a:lnTo>
                  <a:pt x="7309311" y="5420933"/>
                </a:lnTo>
                <a:lnTo>
                  <a:pt x="5518611" y="3630235"/>
                </a:lnTo>
                <a:close/>
                <a:moveTo>
                  <a:pt x="3630237" y="1839536"/>
                </a:moveTo>
                <a:lnTo>
                  <a:pt x="5420935" y="3630235"/>
                </a:lnTo>
                <a:lnTo>
                  <a:pt x="3630237" y="5420933"/>
                </a:lnTo>
                <a:lnTo>
                  <a:pt x="1839537" y="3630235"/>
                </a:lnTo>
                <a:close/>
                <a:moveTo>
                  <a:pt x="5469774" y="0"/>
                </a:moveTo>
                <a:lnTo>
                  <a:pt x="7260473" y="1790699"/>
                </a:lnTo>
                <a:lnTo>
                  <a:pt x="5469774" y="3581398"/>
                </a:lnTo>
                <a:lnTo>
                  <a:pt x="3679074" y="1790699"/>
                </a:lnTo>
                <a:close/>
              </a:path>
            </a:pathLst>
          </a:custGeom>
          <a:solidFill>
            <a:schemeClr val="tx2">
              <a:lumMod val="90000"/>
              <a:lumOff val="10000"/>
            </a:schemeClr>
          </a:solidFill>
          <a:effectLst>
            <a:outerShdw blurRad="50800" dist="38100" dir="2700000" algn="tl" rotWithShape="0">
              <a:prstClr val="black">
                <a:alpha val="40000"/>
              </a:prstClr>
            </a:outerShdw>
          </a:effectLst>
        </p:spPr>
      </p:sp>
    </p:spTree>
    <p:extLst>
      <p:ext uri="{BB962C8B-B14F-4D97-AF65-F5344CB8AC3E}">
        <p14:creationId xmlns:p14="http://schemas.microsoft.com/office/powerpoint/2010/main" val="2437796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Image Holder #56">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7"/>
          <p:cNvSpPr>
            <a:spLocks noGrp="1"/>
          </p:cNvSpPr>
          <p:nvPr>
            <p:ph type="pic" sz="quarter" idx="13"/>
          </p:nvPr>
        </p:nvSpPr>
        <p:spPr>
          <a:xfrm>
            <a:off x="11013134" y="1828800"/>
            <a:ext cx="7260336" cy="7260336"/>
          </a:xfrm>
          <a:custGeom>
            <a:avLst/>
            <a:gdLst>
              <a:gd name="connsiteX0" fmla="*/ 5469706 w 7260336"/>
              <a:gd name="connsiteY0" fmla="*/ 3679004 h 7260336"/>
              <a:gd name="connsiteX1" fmla="*/ 7260336 w 7260336"/>
              <a:gd name="connsiteY1" fmla="*/ 5469634 h 7260336"/>
              <a:gd name="connsiteX2" fmla="*/ 7260336 w 7260336"/>
              <a:gd name="connsiteY2" fmla="*/ 5469772 h 7260336"/>
              <a:gd name="connsiteX3" fmla="*/ 5469772 w 7260336"/>
              <a:gd name="connsiteY3" fmla="*/ 7260336 h 7260336"/>
              <a:gd name="connsiteX4" fmla="*/ 5469640 w 7260336"/>
              <a:gd name="connsiteY4" fmla="*/ 7260336 h 7260336"/>
              <a:gd name="connsiteX5" fmla="*/ 3679006 w 7260336"/>
              <a:gd name="connsiteY5" fmla="*/ 5469703 h 7260336"/>
              <a:gd name="connsiteX6" fmla="*/ 1790631 w 7260336"/>
              <a:gd name="connsiteY6" fmla="*/ 3679004 h 7260336"/>
              <a:gd name="connsiteX7" fmla="*/ 3581330 w 7260336"/>
              <a:gd name="connsiteY7" fmla="*/ 5469703 h 7260336"/>
              <a:gd name="connsiteX8" fmla="*/ 1790697 w 7260336"/>
              <a:gd name="connsiteY8" fmla="*/ 7260336 h 7260336"/>
              <a:gd name="connsiteX9" fmla="*/ 1790565 w 7260336"/>
              <a:gd name="connsiteY9" fmla="*/ 7260336 h 7260336"/>
              <a:gd name="connsiteX10" fmla="*/ 0 w 7260336"/>
              <a:gd name="connsiteY10" fmla="*/ 5469772 h 7260336"/>
              <a:gd name="connsiteX11" fmla="*/ 0 w 7260336"/>
              <a:gd name="connsiteY11" fmla="*/ 5469634 h 7260336"/>
              <a:gd name="connsiteX12" fmla="*/ 3630169 w 7260336"/>
              <a:gd name="connsiteY12" fmla="*/ 1839469 h 7260336"/>
              <a:gd name="connsiteX13" fmla="*/ 5420868 w 7260336"/>
              <a:gd name="connsiteY13" fmla="*/ 3630168 h 7260336"/>
              <a:gd name="connsiteX14" fmla="*/ 3630169 w 7260336"/>
              <a:gd name="connsiteY14" fmla="*/ 5420867 h 7260336"/>
              <a:gd name="connsiteX15" fmla="*/ 1839469 w 7260336"/>
              <a:gd name="connsiteY15" fmla="*/ 3630168 h 7260336"/>
              <a:gd name="connsiteX16" fmla="*/ 5469640 w 7260336"/>
              <a:gd name="connsiteY16" fmla="*/ 0 h 7260336"/>
              <a:gd name="connsiteX17" fmla="*/ 5469772 w 7260336"/>
              <a:gd name="connsiteY17" fmla="*/ 0 h 7260336"/>
              <a:gd name="connsiteX18" fmla="*/ 7260336 w 7260336"/>
              <a:gd name="connsiteY18" fmla="*/ 1790565 h 7260336"/>
              <a:gd name="connsiteX19" fmla="*/ 7260336 w 7260336"/>
              <a:gd name="connsiteY19" fmla="*/ 1790703 h 7260336"/>
              <a:gd name="connsiteX20" fmla="*/ 5469706 w 7260336"/>
              <a:gd name="connsiteY20" fmla="*/ 3581332 h 7260336"/>
              <a:gd name="connsiteX21" fmla="*/ 3679006 w 7260336"/>
              <a:gd name="connsiteY21" fmla="*/ 1790634 h 7260336"/>
              <a:gd name="connsiteX22" fmla="*/ 1790565 w 7260336"/>
              <a:gd name="connsiteY22" fmla="*/ 0 h 7260336"/>
              <a:gd name="connsiteX23" fmla="*/ 1790697 w 7260336"/>
              <a:gd name="connsiteY23" fmla="*/ 0 h 7260336"/>
              <a:gd name="connsiteX24" fmla="*/ 3581330 w 7260336"/>
              <a:gd name="connsiteY24" fmla="*/ 1790634 h 7260336"/>
              <a:gd name="connsiteX25" fmla="*/ 1790631 w 7260336"/>
              <a:gd name="connsiteY25" fmla="*/ 3581332 h 7260336"/>
              <a:gd name="connsiteX26" fmla="*/ 0 w 7260336"/>
              <a:gd name="connsiteY26" fmla="*/ 1790703 h 7260336"/>
              <a:gd name="connsiteX27" fmla="*/ 0 w 7260336"/>
              <a:gd name="connsiteY27" fmla="*/ 1790565 h 7260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60336" h="7260336">
                <a:moveTo>
                  <a:pt x="5469706" y="3679004"/>
                </a:moveTo>
                <a:lnTo>
                  <a:pt x="7260336" y="5469634"/>
                </a:lnTo>
                <a:lnTo>
                  <a:pt x="7260336" y="5469772"/>
                </a:lnTo>
                <a:lnTo>
                  <a:pt x="5469772" y="7260336"/>
                </a:lnTo>
                <a:lnTo>
                  <a:pt x="5469640" y="7260336"/>
                </a:lnTo>
                <a:lnTo>
                  <a:pt x="3679006" y="5469703"/>
                </a:lnTo>
                <a:close/>
                <a:moveTo>
                  <a:pt x="1790631" y="3679004"/>
                </a:moveTo>
                <a:lnTo>
                  <a:pt x="3581330" y="5469703"/>
                </a:lnTo>
                <a:lnTo>
                  <a:pt x="1790697" y="7260336"/>
                </a:lnTo>
                <a:lnTo>
                  <a:pt x="1790565" y="7260336"/>
                </a:lnTo>
                <a:lnTo>
                  <a:pt x="0" y="5469772"/>
                </a:lnTo>
                <a:lnTo>
                  <a:pt x="0" y="5469634"/>
                </a:lnTo>
                <a:close/>
                <a:moveTo>
                  <a:pt x="3630169" y="1839469"/>
                </a:moveTo>
                <a:lnTo>
                  <a:pt x="5420868" y="3630168"/>
                </a:lnTo>
                <a:lnTo>
                  <a:pt x="3630169" y="5420867"/>
                </a:lnTo>
                <a:lnTo>
                  <a:pt x="1839469" y="3630168"/>
                </a:lnTo>
                <a:close/>
                <a:moveTo>
                  <a:pt x="5469640" y="0"/>
                </a:moveTo>
                <a:lnTo>
                  <a:pt x="5469772" y="0"/>
                </a:lnTo>
                <a:lnTo>
                  <a:pt x="7260336" y="1790565"/>
                </a:lnTo>
                <a:lnTo>
                  <a:pt x="7260336" y="1790703"/>
                </a:lnTo>
                <a:lnTo>
                  <a:pt x="5469706" y="3581332"/>
                </a:lnTo>
                <a:lnTo>
                  <a:pt x="3679006" y="1790634"/>
                </a:lnTo>
                <a:close/>
                <a:moveTo>
                  <a:pt x="1790565" y="0"/>
                </a:moveTo>
                <a:lnTo>
                  <a:pt x="1790697" y="0"/>
                </a:lnTo>
                <a:lnTo>
                  <a:pt x="3581330" y="1790634"/>
                </a:lnTo>
                <a:lnTo>
                  <a:pt x="1790631" y="3581332"/>
                </a:lnTo>
                <a:lnTo>
                  <a:pt x="0" y="1790703"/>
                </a:lnTo>
                <a:lnTo>
                  <a:pt x="0" y="1790565"/>
                </a:lnTo>
                <a:close/>
              </a:path>
            </a:pathLst>
          </a:custGeom>
          <a:solidFill>
            <a:schemeClr val="tx2">
              <a:lumMod val="90000"/>
              <a:lumOff val="10000"/>
            </a:schemeClr>
          </a:solidFill>
          <a:effectLst>
            <a:outerShdw blurRad="241300" dist="63500" dir="2700000" algn="tl" rotWithShape="0">
              <a:prstClr val="black">
                <a:alpha val="40000"/>
              </a:prstClr>
            </a:outerShdw>
          </a:effectLst>
        </p:spPr>
      </p:sp>
    </p:spTree>
    <p:extLst>
      <p:ext uri="{BB962C8B-B14F-4D97-AF65-F5344CB8AC3E}">
        <p14:creationId xmlns:p14="http://schemas.microsoft.com/office/powerpoint/2010/main" val="219312715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Image Holder #57">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1828797" y="1828799"/>
            <a:ext cx="3840480" cy="5486400"/>
          </a:xfrm>
          <a:prstGeom prst="parallelogram">
            <a:avLst/>
          </a:prstGeom>
          <a:solidFill>
            <a:schemeClr val="tx2">
              <a:lumMod val="90000"/>
              <a:lumOff val="10000"/>
            </a:schemeClr>
          </a:solidFill>
        </p:spPr>
      </p:sp>
      <p:sp>
        <p:nvSpPr>
          <p:cNvPr id="4" name="Picture Placeholder 3"/>
          <p:cNvSpPr>
            <a:spLocks noGrp="1"/>
          </p:cNvSpPr>
          <p:nvPr>
            <p:ph type="pic" sz="quarter" idx="14"/>
          </p:nvPr>
        </p:nvSpPr>
        <p:spPr>
          <a:xfrm>
            <a:off x="4667597" y="3674215"/>
            <a:ext cx="3840480" cy="5486400"/>
          </a:xfrm>
          <a:prstGeom prst="parallelogram">
            <a:avLst/>
          </a:prstGeom>
          <a:solidFill>
            <a:schemeClr val="tx2">
              <a:lumMod val="90000"/>
              <a:lumOff val="10000"/>
            </a:schemeClr>
          </a:solidFill>
        </p:spPr>
      </p:sp>
      <p:sp>
        <p:nvSpPr>
          <p:cNvPr id="5" name="Picture Placeholder 4"/>
          <p:cNvSpPr>
            <a:spLocks noGrp="1"/>
          </p:cNvSpPr>
          <p:nvPr>
            <p:ph type="pic" sz="quarter" idx="15"/>
          </p:nvPr>
        </p:nvSpPr>
        <p:spPr>
          <a:xfrm>
            <a:off x="8138159" y="1828799"/>
            <a:ext cx="3840480" cy="5486400"/>
          </a:xfrm>
          <a:prstGeom prst="parallelogram">
            <a:avLst/>
          </a:prstGeom>
          <a:solidFill>
            <a:schemeClr val="tx2">
              <a:lumMod val="90000"/>
              <a:lumOff val="10000"/>
            </a:schemeClr>
          </a:solidFill>
        </p:spPr>
      </p:sp>
      <p:sp>
        <p:nvSpPr>
          <p:cNvPr id="6" name="Picture Placeholder 5"/>
          <p:cNvSpPr>
            <a:spLocks noGrp="1"/>
          </p:cNvSpPr>
          <p:nvPr>
            <p:ph type="pic" sz="quarter" idx="16"/>
          </p:nvPr>
        </p:nvSpPr>
        <p:spPr>
          <a:xfrm>
            <a:off x="10976959" y="3674215"/>
            <a:ext cx="3840480" cy="5486400"/>
          </a:xfrm>
          <a:prstGeom prst="parallelogram">
            <a:avLst/>
          </a:prstGeom>
          <a:solidFill>
            <a:schemeClr val="tx2">
              <a:lumMod val="90000"/>
              <a:lumOff val="10000"/>
            </a:schemeClr>
          </a:solidFill>
        </p:spPr>
      </p:sp>
      <p:sp>
        <p:nvSpPr>
          <p:cNvPr id="8" name="Picture Placeholder 6"/>
          <p:cNvSpPr>
            <a:spLocks noGrp="1"/>
          </p:cNvSpPr>
          <p:nvPr>
            <p:ph type="pic" sz="quarter" idx="17"/>
          </p:nvPr>
        </p:nvSpPr>
        <p:spPr>
          <a:xfrm>
            <a:off x="14447519" y="1828799"/>
            <a:ext cx="3840480" cy="5486400"/>
          </a:xfrm>
          <a:prstGeom prst="parallelogram">
            <a:avLst/>
          </a:prstGeom>
          <a:solidFill>
            <a:schemeClr val="tx2">
              <a:lumMod val="90000"/>
              <a:lumOff val="10000"/>
            </a:schemeClr>
          </a:solidFill>
        </p:spPr>
      </p:sp>
    </p:spTree>
    <p:extLst>
      <p:ext uri="{BB962C8B-B14F-4D97-AF65-F5344CB8AC3E}">
        <p14:creationId xmlns:p14="http://schemas.microsoft.com/office/powerpoint/2010/main" val="21670741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Image Holder #58">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1"/>
          <p:cNvSpPr>
            <a:spLocks noGrp="1"/>
          </p:cNvSpPr>
          <p:nvPr>
            <p:ph type="pic" sz="quarter" idx="13"/>
          </p:nvPr>
        </p:nvSpPr>
        <p:spPr>
          <a:xfrm>
            <a:off x="1828800" y="1828800"/>
            <a:ext cx="3840480" cy="5486400"/>
          </a:xfrm>
          <a:prstGeom prst="parallelogram">
            <a:avLst/>
          </a:prstGeom>
          <a:solidFill>
            <a:schemeClr val="tx2">
              <a:lumMod val="90000"/>
              <a:lumOff val="10000"/>
            </a:schemeClr>
          </a:solidFill>
        </p:spPr>
      </p:sp>
      <p:sp>
        <p:nvSpPr>
          <p:cNvPr id="4" name="2"/>
          <p:cNvSpPr>
            <a:spLocks noGrp="1"/>
          </p:cNvSpPr>
          <p:nvPr>
            <p:ph type="pic" sz="quarter" idx="14"/>
          </p:nvPr>
        </p:nvSpPr>
        <p:spPr>
          <a:xfrm>
            <a:off x="4983481" y="1828800"/>
            <a:ext cx="3840480" cy="5486400"/>
          </a:xfrm>
          <a:prstGeom prst="parallelogram">
            <a:avLst/>
          </a:prstGeom>
          <a:solidFill>
            <a:schemeClr val="tx2">
              <a:lumMod val="90000"/>
              <a:lumOff val="10000"/>
            </a:schemeClr>
          </a:solidFill>
        </p:spPr>
      </p:sp>
      <p:sp>
        <p:nvSpPr>
          <p:cNvPr id="5" name="3"/>
          <p:cNvSpPr>
            <a:spLocks noGrp="1"/>
          </p:cNvSpPr>
          <p:nvPr>
            <p:ph type="pic" sz="quarter" idx="15"/>
          </p:nvPr>
        </p:nvSpPr>
        <p:spPr>
          <a:xfrm>
            <a:off x="8138161" y="1828800"/>
            <a:ext cx="3840480" cy="5486400"/>
          </a:xfrm>
          <a:prstGeom prst="parallelogram">
            <a:avLst/>
          </a:prstGeom>
          <a:solidFill>
            <a:schemeClr val="tx2">
              <a:lumMod val="90000"/>
              <a:lumOff val="10000"/>
            </a:schemeClr>
          </a:solidFill>
        </p:spPr>
      </p:sp>
      <p:sp>
        <p:nvSpPr>
          <p:cNvPr id="7" name="4"/>
          <p:cNvSpPr>
            <a:spLocks noGrp="1"/>
          </p:cNvSpPr>
          <p:nvPr>
            <p:ph type="pic" sz="quarter" idx="16"/>
          </p:nvPr>
        </p:nvSpPr>
        <p:spPr>
          <a:xfrm>
            <a:off x="11292842" y="1828800"/>
            <a:ext cx="3840480" cy="5486400"/>
          </a:xfrm>
          <a:prstGeom prst="parallelogram">
            <a:avLst/>
          </a:prstGeom>
          <a:solidFill>
            <a:schemeClr val="tx2">
              <a:lumMod val="90000"/>
              <a:lumOff val="10000"/>
            </a:schemeClr>
          </a:solidFill>
        </p:spPr>
      </p:sp>
      <p:sp>
        <p:nvSpPr>
          <p:cNvPr id="8" name="5"/>
          <p:cNvSpPr>
            <a:spLocks noGrp="1"/>
          </p:cNvSpPr>
          <p:nvPr>
            <p:ph type="pic" sz="quarter" idx="17"/>
          </p:nvPr>
        </p:nvSpPr>
        <p:spPr>
          <a:xfrm>
            <a:off x="14447522" y="1828800"/>
            <a:ext cx="3840480" cy="5486400"/>
          </a:xfrm>
          <a:prstGeom prst="parallelogram">
            <a:avLst/>
          </a:prstGeom>
          <a:solidFill>
            <a:schemeClr val="tx2">
              <a:lumMod val="90000"/>
              <a:lumOff val="10000"/>
            </a:schemeClr>
          </a:solidFill>
        </p:spPr>
      </p:sp>
    </p:spTree>
    <p:extLst>
      <p:ext uri="{BB962C8B-B14F-4D97-AF65-F5344CB8AC3E}">
        <p14:creationId xmlns:p14="http://schemas.microsoft.com/office/powerpoint/2010/main" val="36005817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mage Holder #59">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3668336" y="5584071"/>
            <a:ext cx="3584448" cy="3584448"/>
          </a:xfrm>
          <a:prstGeom prst="diamond">
            <a:avLst/>
          </a:prstGeom>
          <a:solidFill>
            <a:schemeClr val="tx2">
              <a:lumMod val="90000"/>
              <a:lumOff val="10000"/>
            </a:schemeClr>
          </a:solidFill>
          <a:effectLst>
            <a:outerShdw blurRad="50800" dist="38100" dir="2700000" algn="tl" rotWithShape="0">
              <a:prstClr val="black">
                <a:alpha val="40000"/>
              </a:prstClr>
            </a:outerShdw>
          </a:effectLst>
        </p:spPr>
      </p:sp>
      <p:sp>
        <p:nvSpPr>
          <p:cNvPr id="4" name="Picture Placeholder 2"/>
          <p:cNvSpPr>
            <a:spLocks noGrp="1"/>
          </p:cNvSpPr>
          <p:nvPr>
            <p:ph type="pic" sz="quarter" idx="14"/>
          </p:nvPr>
        </p:nvSpPr>
        <p:spPr>
          <a:xfrm>
            <a:off x="5507874" y="3744536"/>
            <a:ext cx="3584448" cy="3584448"/>
          </a:xfrm>
          <a:prstGeom prst="diamond">
            <a:avLst/>
          </a:prstGeom>
          <a:solidFill>
            <a:schemeClr val="tx2">
              <a:lumMod val="90000"/>
              <a:lumOff val="10000"/>
            </a:schemeClr>
          </a:solidFill>
          <a:effectLst>
            <a:outerShdw blurRad="50800" dist="38100" dir="2700000" algn="tl" rotWithShape="0">
              <a:prstClr val="black">
                <a:alpha val="40000"/>
              </a:prstClr>
            </a:outerShdw>
          </a:effectLst>
        </p:spPr>
      </p:sp>
      <p:sp>
        <p:nvSpPr>
          <p:cNvPr id="5" name="Picture Placeholder 3"/>
          <p:cNvSpPr>
            <a:spLocks noGrp="1"/>
          </p:cNvSpPr>
          <p:nvPr>
            <p:ph type="pic" sz="quarter" idx="15"/>
          </p:nvPr>
        </p:nvSpPr>
        <p:spPr>
          <a:xfrm>
            <a:off x="3668336" y="1905001"/>
            <a:ext cx="3584448" cy="3584448"/>
          </a:xfrm>
          <a:prstGeom prst="diamond">
            <a:avLst/>
          </a:prstGeom>
          <a:solidFill>
            <a:schemeClr val="tx2">
              <a:lumMod val="90000"/>
              <a:lumOff val="10000"/>
            </a:schemeClr>
          </a:solidFill>
          <a:effectLst>
            <a:outerShdw blurRad="50800" dist="38100" dir="2700000" algn="tl" rotWithShape="0">
              <a:prstClr val="black">
                <a:alpha val="40000"/>
              </a:prstClr>
            </a:outerShdw>
          </a:effectLst>
        </p:spPr>
      </p:sp>
      <p:sp>
        <p:nvSpPr>
          <p:cNvPr id="7" name="Picture Placeholder 6"/>
          <p:cNvSpPr>
            <a:spLocks noGrp="1"/>
          </p:cNvSpPr>
          <p:nvPr>
            <p:ph type="pic" sz="quarter" idx="17"/>
          </p:nvPr>
        </p:nvSpPr>
        <p:spPr>
          <a:xfrm>
            <a:off x="1828799" y="3744536"/>
            <a:ext cx="3584448" cy="3584448"/>
          </a:xfrm>
          <a:prstGeom prst="diamond">
            <a:avLst/>
          </a:prstGeom>
          <a:solidFill>
            <a:schemeClr val="tx2">
              <a:lumMod val="90000"/>
              <a:lumOff val="10000"/>
            </a:schemeClr>
          </a:solidFill>
          <a:effectLst>
            <a:outerShdw blurRad="50800" dist="38100" dir="2700000" algn="tl" rotWithShape="0">
              <a:prstClr val="black">
                <a:alpha val="40000"/>
              </a:prstClr>
            </a:outerShdw>
          </a:effectLst>
        </p:spPr>
      </p:sp>
    </p:spTree>
    <p:extLst>
      <p:ext uri="{BB962C8B-B14F-4D97-AF65-F5344CB8AC3E}">
        <p14:creationId xmlns:p14="http://schemas.microsoft.com/office/powerpoint/2010/main" val="3812010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Holder #3">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10058400" y="1828800"/>
            <a:ext cx="10058400" cy="7315200"/>
          </a:xfrm>
          <a:prstGeom prst="rect">
            <a:avLst/>
          </a:prstGeom>
          <a:solidFill>
            <a:schemeClr val="tx2">
              <a:lumMod val="90000"/>
              <a:lumOff val="10000"/>
            </a:schemeClr>
          </a:solidFill>
        </p:spPr>
      </p:sp>
    </p:spTree>
    <p:extLst>
      <p:ext uri="{BB962C8B-B14F-4D97-AF65-F5344CB8AC3E}">
        <p14:creationId xmlns:p14="http://schemas.microsoft.com/office/powerpoint/2010/main" val="74427113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mage Holder #60">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7"/>
          <p:cNvSpPr>
            <a:spLocks noGrp="1"/>
          </p:cNvSpPr>
          <p:nvPr>
            <p:ph type="pic" sz="quarter" idx="13"/>
          </p:nvPr>
        </p:nvSpPr>
        <p:spPr>
          <a:xfrm>
            <a:off x="11027664" y="1883664"/>
            <a:ext cx="7260336" cy="7260336"/>
          </a:xfrm>
          <a:custGeom>
            <a:avLst/>
            <a:gdLst>
              <a:gd name="connsiteX0" fmla="*/ 3630168 w 7260336"/>
              <a:gd name="connsiteY0" fmla="*/ 3679004 h 7260336"/>
              <a:gd name="connsiteX1" fmla="*/ 5420867 w 7260336"/>
              <a:gd name="connsiteY1" fmla="*/ 5469703 h 7260336"/>
              <a:gd name="connsiteX2" fmla="*/ 3630234 w 7260336"/>
              <a:gd name="connsiteY2" fmla="*/ 7260336 h 7260336"/>
              <a:gd name="connsiteX3" fmla="*/ 3630102 w 7260336"/>
              <a:gd name="connsiteY3" fmla="*/ 7260336 h 7260336"/>
              <a:gd name="connsiteX4" fmla="*/ 1839468 w 7260336"/>
              <a:gd name="connsiteY4" fmla="*/ 5469703 h 7260336"/>
              <a:gd name="connsiteX5" fmla="*/ 5469706 w 7260336"/>
              <a:gd name="connsiteY5" fmla="*/ 1839469 h 7260336"/>
              <a:gd name="connsiteX6" fmla="*/ 7260336 w 7260336"/>
              <a:gd name="connsiteY6" fmla="*/ 3630099 h 7260336"/>
              <a:gd name="connsiteX7" fmla="*/ 7260336 w 7260336"/>
              <a:gd name="connsiteY7" fmla="*/ 3630237 h 7260336"/>
              <a:gd name="connsiteX8" fmla="*/ 5469706 w 7260336"/>
              <a:gd name="connsiteY8" fmla="*/ 5420867 h 7260336"/>
              <a:gd name="connsiteX9" fmla="*/ 3679006 w 7260336"/>
              <a:gd name="connsiteY9" fmla="*/ 3630168 h 7260336"/>
              <a:gd name="connsiteX10" fmla="*/ 1790631 w 7260336"/>
              <a:gd name="connsiteY10" fmla="*/ 1839469 h 7260336"/>
              <a:gd name="connsiteX11" fmla="*/ 3581330 w 7260336"/>
              <a:gd name="connsiteY11" fmla="*/ 3630168 h 7260336"/>
              <a:gd name="connsiteX12" fmla="*/ 1790631 w 7260336"/>
              <a:gd name="connsiteY12" fmla="*/ 5420867 h 7260336"/>
              <a:gd name="connsiteX13" fmla="*/ 0 w 7260336"/>
              <a:gd name="connsiteY13" fmla="*/ 3630237 h 7260336"/>
              <a:gd name="connsiteX14" fmla="*/ 0 w 7260336"/>
              <a:gd name="connsiteY14" fmla="*/ 3630099 h 7260336"/>
              <a:gd name="connsiteX15" fmla="*/ 3630102 w 7260336"/>
              <a:gd name="connsiteY15" fmla="*/ 0 h 7260336"/>
              <a:gd name="connsiteX16" fmla="*/ 3630234 w 7260336"/>
              <a:gd name="connsiteY16" fmla="*/ 0 h 7260336"/>
              <a:gd name="connsiteX17" fmla="*/ 5420867 w 7260336"/>
              <a:gd name="connsiteY17" fmla="*/ 1790633 h 7260336"/>
              <a:gd name="connsiteX18" fmla="*/ 3630168 w 7260336"/>
              <a:gd name="connsiteY18" fmla="*/ 3581332 h 7260336"/>
              <a:gd name="connsiteX19" fmla="*/ 1839468 w 7260336"/>
              <a:gd name="connsiteY19" fmla="*/ 1790633 h 7260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60336" h="7260336">
                <a:moveTo>
                  <a:pt x="3630168" y="3679004"/>
                </a:moveTo>
                <a:lnTo>
                  <a:pt x="5420867" y="5469703"/>
                </a:lnTo>
                <a:lnTo>
                  <a:pt x="3630234" y="7260336"/>
                </a:lnTo>
                <a:lnTo>
                  <a:pt x="3630102" y="7260336"/>
                </a:lnTo>
                <a:lnTo>
                  <a:pt x="1839468" y="5469703"/>
                </a:lnTo>
                <a:close/>
                <a:moveTo>
                  <a:pt x="5469706" y="1839469"/>
                </a:moveTo>
                <a:lnTo>
                  <a:pt x="7260336" y="3630099"/>
                </a:lnTo>
                <a:lnTo>
                  <a:pt x="7260336" y="3630237"/>
                </a:lnTo>
                <a:lnTo>
                  <a:pt x="5469706" y="5420867"/>
                </a:lnTo>
                <a:lnTo>
                  <a:pt x="3679006" y="3630168"/>
                </a:lnTo>
                <a:close/>
                <a:moveTo>
                  <a:pt x="1790631" y="1839469"/>
                </a:moveTo>
                <a:lnTo>
                  <a:pt x="3581330" y="3630168"/>
                </a:lnTo>
                <a:lnTo>
                  <a:pt x="1790631" y="5420867"/>
                </a:lnTo>
                <a:lnTo>
                  <a:pt x="0" y="3630237"/>
                </a:lnTo>
                <a:lnTo>
                  <a:pt x="0" y="3630099"/>
                </a:lnTo>
                <a:close/>
                <a:moveTo>
                  <a:pt x="3630102" y="0"/>
                </a:moveTo>
                <a:lnTo>
                  <a:pt x="3630234" y="0"/>
                </a:lnTo>
                <a:lnTo>
                  <a:pt x="5420867" y="1790633"/>
                </a:lnTo>
                <a:lnTo>
                  <a:pt x="3630168" y="3581332"/>
                </a:lnTo>
                <a:lnTo>
                  <a:pt x="1839468" y="1790633"/>
                </a:lnTo>
                <a:close/>
              </a:path>
            </a:pathLst>
          </a:custGeom>
          <a:solidFill>
            <a:schemeClr val="tx2">
              <a:lumMod val="90000"/>
              <a:lumOff val="10000"/>
            </a:schemeClr>
          </a:solidFill>
          <a:effectLst>
            <a:outerShdw blurRad="50800" dist="38100" dir="2700000" algn="tl" rotWithShape="0">
              <a:prstClr val="black">
                <a:alpha val="40000"/>
              </a:prstClr>
            </a:outerShdw>
          </a:effectLst>
        </p:spPr>
      </p:sp>
    </p:spTree>
    <p:extLst>
      <p:ext uri="{BB962C8B-B14F-4D97-AF65-F5344CB8AC3E}">
        <p14:creationId xmlns:p14="http://schemas.microsoft.com/office/powerpoint/2010/main" val="91028958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mage Holder #61">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10058400" y="518"/>
            <a:ext cx="10058400" cy="10972282"/>
          </a:xfrm>
          <a:prstGeom prst="rect">
            <a:avLst/>
          </a:prstGeom>
          <a:solidFill>
            <a:schemeClr val="tx2">
              <a:lumMod val="90000"/>
              <a:lumOff val="10000"/>
            </a:schemeClr>
          </a:solidFill>
        </p:spPr>
      </p:sp>
    </p:spTree>
    <p:extLst>
      <p:ext uri="{BB962C8B-B14F-4D97-AF65-F5344CB8AC3E}">
        <p14:creationId xmlns:p14="http://schemas.microsoft.com/office/powerpoint/2010/main" val="351404445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mage Holder #62">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0" y="518"/>
            <a:ext cx="10058400" cy="10972282"/>
          </a:xfrm>
          <a:prstGeom prst="rect">
            <a:avLst/>
          </a:prstGeom>
          <a:solidFill>
            <a:schemeClr val="tx2">
              <a:lumMod val="90000"/>
              <a:lumOff val="10000"/>
            </a:schemeClr>
          </a:solidFill>
        </p:spPr>
      </p:sp>
    </p:spTree>
    <p:extLst>
      <p:ext uri="{BB962C8B-B14F-4D97-AF65-F5344CB8AC3E}">
        <p14:creationId xmlns:p14="http://schemas.microsoft.com/office/powerpoint/2010/main" val="400782974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mage Holder #63">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0"/>
          <p:cNvSpPr>
            <a:spLocks noGrp="1"/>
          </p:cNvSpPr>
          <p:nvPr>
            <p:ph type="pic" sz="quarter" idx="13"/>
          </p:nvPr>
        </p:nvSpPr>
        <p:spPr>
          <a:xfrm>
            <a:off x="11676820" y="3145332"/>
            <a:ext cx="2039112" cy="2039112"/>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4" name="Picture Placeholder 21"/>
          <p:cNvSpPr>
            <a:spLocks noGrp="1"/>
          </p:cNvSpPr>
          <p:nvPr>
            <p:ph type="pic" sz="quarter" idx="14"/>
          </p:nvPr>
        </p:nvSpPr>
        <p:spPr>
          <a:xfrm>
            <a:off x="16248888" y="3146007"/>
            <a:ext cx="2039112" cy="2039112"/>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5" name="Picture Placeholder 22"/>
          <p:cNvSpPr>
            <a:spLocks noGrp="1"/>
          </p:cNvSpPr>
          <p:nvPr>
            <p:ph type="pic" sz="quarter" idx="15"/>
          </p:nvPr>
        </p:nvSpPr>
        <p:spPr>
          <a:xfrm>
            <a:off x="13962854" y="1828800"/>
            <a:ext cx="2039112" cy="2039112"/>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6" name="Picture Placeholder 23"/>
          <p:cNvSpPr>
            <a:spLocks noGrp="1"/>
          </p:cNvSpPr>
          <p:nvPr>
            <p:ph type="pic" sz="quarter" idx="16"/>
          </p:nvPr>
        </p:nvSpPr>
        <p:spPr>
          <a:xfrm>
            <a:off x="13962854" y="7104888"/>
            <a:ext cx="2039112" cy="2039112"/>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8" name="Picture Placeholder 24"/>
          <p:cNvSpPr>
            <a:spLocks noGrp="1"/>
          </p:cNvSpPr>
          <p:nvPr>
            <p:ph type="pic" sz="quarter" idx="17"/>
          </p:nvPr>
        </p:nvSpPr>
        <p:spPr>
          <a:xfrm>
            <a:off x="16248888" y="5785486"/>
            <a:ext cx="2039112" cy="2039112"/>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9" name="Picture Placeholder 25"/>
          <p:cNvSpPr>
            <a:spLocks noGrp="1"/>
          </p:cNvSpPr>
          <p:nvPr>
            <p:ph type="pic" sz="quarter" idx="18"/>
          </p:nvPr>
        </p:nvSpPr>
        <p:spPr>
          <a:xfrm>
            <a:off x="13962854" y="4465322"/>
            <a:ext cx="2039112" cy="2039112"/>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10" name="Picture Placeholder 26"/>
          <p:cNvSpPr>
            <a:spLocks noGrp="1"/>
          </p:cNvSpPr>
          <p:nvPr>
            <p:ph type="pic" sz="quarter" idx="19"/>
          </p:nvPr>
        </p:nvSpPr>
        <p:spPr>
          <a:xfrm>
            <a:off x="11676820" y="5788358"/>
            <a:ext cx="2039112" cy="2039112"/>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Tree>
    <p:extLst>
      <p:ext uri="{BB962C8B-B14F-4D97-AF65-F5344CB8AC3E}">
        <p14:creationId xmlns:p14="http://schemas.microsoft.com/office/powerpoint/2010/main" val="309464589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Image Holder #64">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a:solidFill>
            <a:schemeClr val="tx2">
              <a:lumMod val="90000"/>
              <a:lumOff val="10000"/>
            </a:schemeClr>
          </a:solidFill>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 y="1828799"/>
            <a:ext cx="3931920" cy="3931920"/>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4046219" y="1828799"/>
            <a:ext cx="3931920" cy="3931920"/>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8092439" y="1828799"/>
            <a:ext cx="3931920" cy="3931920"/>
          </a:xfrm>
          <a:prstGeom prst="rect">
            <a:avLst/>
          </a:prstGeom>
          <a:solidFill>
            <a:schemeClr val="tx2">
              <a:lumMod val="90000"/>
              <a:lumOff val="10000"/>
            </a:schemeClr>
          </a:solidFill>
        </p:spPr>
      </p:sp>
      <p:sp>
        <p:nvSpPr>
          <p:cNvPr id="6" name="Picture Placeholder 13"/>
          <p:cNvSpPr>
            <a:spLocks noGrp="1"/>
          </p:cNvSpPr>
          <p:nvPr>
            <p:ph type="pic" sz="quarter" idx="16"/>
          </p:nvPr>
        </p:nvSpPr>
        <p:spPr>
          <a:xfrm>
            <a:off x="12138659" y="1828799"/>
            <a:ext cx="3931920" cy="3931920"/>
          </a:xfrm>
          <a:prstGeom prst="rect">
            <a:avLst/>
          </a:prstGeom>
          <a:solidFill>
            <a:schemeClr val="tx2">
              <a:lumMod val="90000"/>
              <a:lumOff val="10000"/>
            </a:schemeClr>
          </a:solidFill>
        </p:spPr>
      </p:sp>
      <p:sp>
        <p:nvSpPr>
          <p:cNvPr id="8" name="Picture Placeholder 14"/>
          <p:cNvSpPr>
            <a:spLocks noGrp="1"/>
          </p:cNvSpPr>
          <p:nvPr>
            <p:ph type="pic" sz="quarter" idx="17"/>
          </p:nvPr>
        </p:nvSpPr>
        <p:spPr>
          <a:xfrm>
            <a:off x="16184879" y="1828799"/>
            <a:ext cx="3931920" cy="3931920"/>
          </a:xfrm>
          <a:prstGeom prst="rect">
            <a:avLst/>
          </a:prstGeom>
          <a:solidFill>
            <a:schemeClr val="tx2">
              <a:lumMod val="90000"/>
              <a:lumOff val="10000"/>
            </a:schemeClr>
          </a:solidFill>
        </p:spPr>
      </p:sp>
    </p:spTree>
    <p:extLst>
      <p:ext uri="{BB962C8B-B14F-4D97-AF65-F5344CB8AC3E}">
        <p14:creationId xmlns:p14="http://schemas.microsoft.com/office/powerpoint/2010/main" val="114309021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Image Holder #65">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 y="0"/>
            <a:ext cx="3931920" cy="5486400"/>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4046219" y="0"/>
            <a:ext cx="3931920" cy="5486400"/>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8092439" y="0"/>
            <a:ext cx="3931920" cy="5486400"/>
          </a:xfrm>
          <a:prstGeom prst="rect">
            <a:avLst/>
          </a:prstGeom>
          <a:solidFill>
            <a:schemeClr val="tx2">
              <a:lumMod val="90000"/>
              <a:lumOff val="10000"/>
            </a:schemeClr>
          </a:solidFill>
        </p:spPr>
      </p:sp>
      <p:sp>
        <p:nvSpPr>
          <p:cNvPr id="6" name="Picture Placeholder 13"/>
          <p:cNvSpPr>
            <a:spLocks noGrp="1"/>
          </p:cNvSpPr>
          <p:nvPr>
            <p:ph type="pic" sz="quarter" idx="16"/>
          </p:nvPr>
        </p:nvSpPr>
        <p:spPr>
          <a:xfrm>
            <a:off x="12138659" y="0"/>
            <a:ext cx="3931920" cy="5486400"/>
          </a:xfrm>
          <a:prstGeom prst="rect">
            <a:avLst/>
          </a:prstGeom>
          <a:solidFill>
            <a:schemeClr val="tx2">
              <a:lumMod val="90000"/>
              <a:lumOff val="10000"/>
            </a:schemeClr>
          </a:solidFill>
        </p:spPr>
      </p:sp>
      <p:sp>
        <p:nvSpPr>
          <p:cNvPr id="8" name="Picture Placeholder 14"/>
          <p:cNvSpPr>
            <a:spLocks noGrp="1"/>
          </p:cNvSpPr>
          <p:nvPr>
            <p:ph type="pic" sz="quarter" idx="17"/>
          </p:nvPr>
        </p:nvSpPr>
        <p:spPr>
          <a:xfrm>
            <a:off x="16184879" y="0"/>
            <a:ext cx="3931920" cy="5486400"/>
          </a:xfrm>
          <a:prstGeom prst="rect">
            <a:avLst/>
          </a:prstGeom>
          <a:solidFill>
            <a:schemeClr val="tx2">
              <a:lumMod val="90000"/>
              <a:lumOff val="10000"/>
            </a:schemeClr>
          </a:solidFill>
        </p:spPr>
      </p:sp>
    </p:spTree>
    <p:extLst>
      <p:ext uri="{BB962C8B-B14F-4D97-AF65-F5344CB8AC3E}">
        <p14:creationId xmlns:p14="http://schemas.microsoft.com/office/powerpoint/2010/main" val="52707961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Image Holder #66">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2" y="1"/>
            <a:ext cx="20116799" cy="5486399"/>
          </a:xfrm>
          <a:custGeom>
            <a:avLst/>
            <a:gdLst>
              <a:gd name="connsiteX0" fmla="*/ 16184879 w 20116799"/>
              <a:gd name="connsiteY0" fmla="*/ 0 h 5536430"/>
              <a:gd name="connsiteX1" fmla="*/ 20116799 w 20116799"/>
              <a:gd name="connsiteY1" fmla="*/ 0 h 5536430"/>
              <a:gd name="connsiteX2" fmla="*/ 20116799 w 20116799"/>
              <a:gd name="connsiteY2" fmla="*/ 5536430 h 5536430"/>
              <a:gd name="connsiteX3" fmla="*/ 16184879 w 20116799"/>
              <a:gd name="connsiteY3" fmla="*/ 5536430 h 5536430"/>
              <a:gd name="connsiteX4" fmla="*/ 12138659 w 20116799"/>
              <a:gd name="connsiteY4" fmla="*/ 0 h 5536430"/>
              <a:gd name="connsiteX5" fmla="*/ 16070579 w 20116799"/>
              <a:gd name="connsiteY5" fmla="*/ 0 h 5536430"/>
              <a:gd name="connsiteX6" fmla="*/ 16070579 w 20116799"/>
              <a:gd name="connsiteY6" fmla="*/ 5536430 h 5536430"/>
              <a:gd name="connsiteX7" fmla="*/ 12138659 w 20116799"/>
              <a:gd name="connsiteY7" fmla="*/ 5536430 h 5536430"/>
              <a:gd name="connsiteX8" fmla="*/ 8092441 w 20116799"/>
              <a:gd name="connsiteY8" fmla="*/ 0 h 5536430"/>
              <a:gd name="connsiteX9" fmla="*/ 12024359 w 20116799"/>
              <a:gd name="connsiteY9" fmla="*/ 0 h 5536430"/>
              <a:gd name="connsiteX10" fmla="*/ 12024359 w 20116799"/>
              <a:gd name="connsiteY10" fmla="*/ 5536430 h 5536430"/>
              <a:gd name="connsiteX11" fmla="*/ 8092441 w 20116799"/>
              <a:gd name="connsiteY11" fmla="*/ 5536430 h 5536430"/>
              <a:gd name="connsiteX12" fmla="*/ 4046220 w 20116799"/>
              <a:gd name="connsiteY12" fmla="*/ 0 h 5536430"/>
              <a:gd name="connsiteX13" fmla="*/ 7978142 w 20116799"/>
              <a:gd name="connsiteY13" fmla="*/ 0 h 5536430"/>
              <a:gd name="connsiteX14" fmla="*/ 7978142 w 20116799"/>
              <a:gd name="connsiteY14" fmla="*/ 5536430 h 5536430"/>
              <a:gd name="connsiteX15" fmla="*/ 4046220 w 20116799"/>
              <a:gd name="connsiteY15" fmla="*/ 5536430 h 5536430"/>
              <a:gd name="connsiteX16" fmla="*/ 0 w 20116799"/>
              <a:gd name="connsiteY16" fmla="*/ 0 h 5536430"/>
              <a:gd name="connsiteX17" fmla="*/ 3931920 w 20116799"/>
              <a:gd name="connsiteY17" fmla="*/ 0 h 5536430"/>
              <a:gd name="connsiteX18" fmla="*/ 3931920 w 20116799"/>
              <a:gd name="connsiteY18" fmla="*/ 5536430 h 5536430"/>
              <a:gd name="connsiteX19" fmla="*/ 0 w 20116799"/>
              <a:gd name="connsiteY19" fmla="*/ 5536430 h 5536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0116799" h="5536430">
                <a:moveTo>
                  <a:pt x="16184879" y="0"/>
                </a:moveTo>
                <a:lnTo>
                  <a:pt x="20116799" y="0"/>
                </a:lnTo>
                <a:lnTo>
                  <a:pt x="20116799" y="5536430"/>
                </a:lnTo>
                <a:lnTo>
                  <a:pt x="16184879" y="5536430"/>
                </a:lnTo>
                <a:close/>
                <a:moveTo>
                  <a:pt x="12138659" y="0"/>
                </a:moveTo>
                <a:lnTo>
                  <a:pt x="16070579" y="0"/>
                </a:lnTo>
                <a:lnTo>
                  <a:pt x="16070579" y="5536430"/>
                </a:lnTo>
                <a:lnTo>
                  <a:pt x="12138659" y="5536430"/>
                </a:lnTo>
                <a:close/>
                <a:moveTo>
                  <a:pt x="8092441" y="0"/>
                </a:moveTo>
                <a:lnTo>
                  <a:pt x="12024359" y="0"/>
                </a:lnTo>
                <a:lnTo>
                  <a:pt x="12024359" y="5536430"/>
                </a:lnTo>
                <a:lnTo>
                  <a:pt x="8092441" y="5536430"/>
                </a:lnTo>
                <a:close/>
                <a:moveTo>
                  <a:pt x="4046220" y="0"/>
                </a:moveTo>
                <a:lnTo>
                  <a:pt x="7978142" y="0"/>
                </a:lnTo>
                <a:lnTo>
                  <a:pt x="7978142" y="5536430"/>
                </a:lnTo>
                <a:lnTo>
                  <a:pt x="4046220" y="5536430"/>
                </a:lnTo>
                <a:close/>
                <a:moveTo>
                  <a:pt x="0" y="0"/>
                </a:moveTo>
                <a:lnTo>
                  <a:pt x="3931920" y="0"/>
                </a:lnTo>
                <a:lnTo>
                  <a:pt x="3931920" y="5536430"/>
                </a:lnTo>
                <a:lnTo>
                  <a:pt x="0" y="5536430"/>
                </a:lnTo>
                <a:close/>
              </a:path>
            </a:pathLst>
          </a:custGeom>
          <a:solidFill>
            <a:schemeClr val="tx2">
              <a:lumMod val="90000"/>
              <a:lumOff val="10000"/>
            </a:schemeClr>
          </a:solidFill>
        </p:spPr>
      </p:sp>
    </p:spTree>
    <p:extLst>
      <p:ext uri="{BB962C8B-B14F-4D97-AF65-F5344CB8AC3E}">
        <p14:creationId xmlns:p14="http://schemas.microsoft.com/office/powerpoint/2010/main" val="337096295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Image Holder #67">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2" y="1"/>
            <a:ext cx="20116799" cy="10972799"/>
          </a:xfrm>
          <a:custGeom>
            <a:avLst/>
            <a:gdLst>
              <a:gd name="connsiteX0" fmla="*/ 16184879 w 20116799"/>
              <a:gd name="connsiteY0" fmla="*/ 0 h 5536430"/>
              <a:gd name="connsiteX1" fmla="*/ 20116799 w 20116799"/>
              <a:gd name="connsiteY1" fmla="*/ 0 h 5536430"/>
              <a:gd name="connsiteX2" fmla="*/ 20116799 w 20116799"/>
              <a:gd name="connsiteY2" fmla="*/ 5536430 h 5536430"/>
              <a:gd name="connsiteX3" fmla="*/ 16184879 w 20116799"/>
              <a:gd name="connsiteY3" fmla="*/ 5536430 h 5536430"/>
              <a:gd name="connsiteX4" fmla="*/ 12138659 w 20116799"/>
              <a:gd name="connsiteY4" fmla="*/ 0 h 5536430"/>
              <a:gd name="connsiteX5" fmla="*/ 16070579 w 20116799"/>
              <a:gd name="connsiteY5" fmla="*/ 0 h 5536430"/>
              <a:gd name="connsiteX6" fmla="*/ 16070579 w 20116799"/>
              <a:gd name="connsiteY6" fmla="*/ 5536430 h 5536430"/>
              <a:gd name="connsiteX7" fmla="*/ 12138659 w 20116799"/>
              <a:gd name="connsiteY7" fmla="*/ 5536430 h 5536430"/>
              <a:gd name="connsiteX8" fmla="*/ 8092441 w 20116799"/>
              <a:gd name="connsiteY8" fmla="*/ 0 h 5536430"/>
              <a:gd name="connsiteX9" fmla="*/ 12024359 w 20116799"/>
              <a:gd name="connsiteY9" fmla="*/ 0 h 5536430"/>
              <a:gd name="connsiteX10" fmla="*/ 12024359 w 20116799"/>
              <a:gd name="connsiteY10" fmla="*/ 5536430 h 5536430"/>
              <a:gd name="connsiteX11" fmla="*/ 8092441 w 20116799"/>
              <a:gd name="connsiteY11" fmla="*/ 5536430 h 5536430"/>
              <a:gd name="connsiteX12" fmla="*/ 4046220 w 20116799"/>
              <a:gd name="connsiteY12" fmla="*/ 0 h 5536430"/>
              <a:gd name="connsiteX13" fmla="*/ 7978142 w 20116799"/>
              <a:gd name="connsiteY13" fmla="*/ 0 h 5536430"/>
              <a:gd name="connsiteX14" fmla="*/ 7978142 w 20116799"/>
              <a:gd name="connsiteY14" fmla="*/ 5536430 h 5536430"/>
              <a:gd name="connsiteX15" fmla="*/ 4046220 w 20116799"/>
              <a:gd name="connsiteY15" fmla="*/ 5536430 h 5536430"/>
              <a:gd name="connsiteX16" fmla="*/ 0 w 20116799"/>
              <a:gd name="connsiteY16" fmla="*/ 0 h 5536430"/>
              <a:gd name="connsiteX17" fmla="*/ 3931920 w 20116799"/>
              <a:gd name="connsiteY17" fmla="*/ 0 h 5536430"/>
              <a:gd name="connsiteX18" fmla="*/ 3931920 w 20116799"/>
              <a:gd name="connsiteY18" fmla="*/ 5536430 h 5536430"/>
              <a:gd name="connsiteX19" fmla="*/ 0 w 20116799"/>
              <a:gd name="connsiteY19" fmla="*/ 5536430 h 5536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0116799" h="5536430">
                <a:moveTo>
                  <a:pt x="16184879" y="0"/>
                </a:moveTo>
                <a:lnTo>
                  <a:pt x="20116799" y="0"/>
                </a:lnTo>
                <a:lnTo>
                  <a:pt x="20116799" y="5536430"/>
                </a:lnTo>
                <a:lnTo>
                  <a:pt x="16184879" y="5536430"/>
                </a:lnTo>
                <a:close/>
                <a:moveTo>
                  <a:pt x="12138659" y="0"/>
                </a:moveTo>
                <a:lnTo>
                  <a:pt x="16070579" y="0"/>
                </a:lnTo>
                <a:lnTo>
                  <a:pt x="16070579" y="5536430"/>
                </a:lnTo>
                <a:lnTo>
                  <a:pt x="12138659" y="5536430"/>
                </a:lnTo>
                <a:close/>
                <a:moveTo>
                  <a:pt x="8092441" y="0"/>
                </a:moveTo>
                <a:lnTo>
                  <a:pt x="12024359" y="0"/>
                </a:lnTo>
                <a:lnTo>
                  <a:pt x="12024359" y="5536430"/>
                </a:lnTo>
                <a:lnTo>
                  <a:pt x="8092441" y="5536430"/>
                </a:lnTo>
                <a:close/>
                <a:moveTo>
                  <a:pt x="4046220" y="0"/>
                </a:moveTo>
                <a:lnTo>
                  <a:pt x="7978142" y="0"/>
                </a:lnTo>
                <a:lnTo>
                  <a:pt x="7978142" y="5536430"/>
                </a:lnTo>
                <a:lnTo>
                  <a:pt x="4046220" y="5536430"/>
                </a:lnTo>
                <a:close/>
                <a:moveTo>
                  <a:pt x="0" y="0"/>
                </a:moveTo>
                <a:lnTo>
                  <a:pt x="3931920" y="0"/>
                </a:lnTo>
                <a:lnTo>
                  <a:pt x="3931920" y="5536430"/>
                </a:lnTo>
                <a:lnTo>
                  <a:pt x="0" y="5536430"/>
                </a:lnTo>
                <a:close/>
              </a:path>
            </a:pathLst>
          </a:custGeom>
          <a:solidFill>
            <a:schemeClr val="tx2">
              <a:lumMod val="90000"/>
              <a:lumOff val="10000"/>
            </a:schemeClr>
          </a:solidFill>
        </p:spPr>
      </p:sp>
    </p:spTree>
    <p:extLst>
      <p:ext uri="{BB962C8B-B14F-4D97-AF65-F5344CB8AC3E}">
        <p14:creationId xmlns:p14="http://schemas.microsoft.com/office/powerpoint/2010/main" val="127670514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Image Holder #68">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6"/>
          <p:cNvSpPr>
            <a:spLocks noGrp="1"/>
          </p:cNvSpPr>
          <p:nvPr>
            <p:ph type="pic" sz="quarter" idx="13"/>
          </p:nvPr>
        </p:nvSpPr>
        <p:spPr>
          <a:xfrm>
            <a:off x="-1" y="1828799"/>
            <a:ext cx="3611880" cy="7315200"/>
          </a:xfrm>
          <a:prstGeom prst="rect">
            <a:avLst/>
          </a:prstGeom>
          <a:solidFill>
            <a:schemeClr val="tx2">
              <a:lumMod val="90000"/>
              <a:lumOff val="10000"/>
            </a:schemeClr>
          </a:solidFill>
        </p:spPr>
      </p:sp>
      <p:sp>
        <p:nvSpPr>
          <p:cNvPr id="4" name="Picture Placeholder 7"/>
          <p:cNvSpPr>
            <a:spLocks noGrp="1"/>
          </p:cNvSpPr>
          <p:nvPr>
            <p:ph type="pic" sz="quarter" idx="14"/>
          </p:nvPr>
        </p:nvSpPr>
        <p:spPr>
          <a:xfrm>
            <a:off x="3672839" y="1828799"/>
            <a:ext cx="3611880" cy="7315200"/>
          </a:xfrm>
          <a:prstGeom prst="rect">
            <a:avLst/>
          </a:prstGeom>
          <a:solidFill>
            <a:schemeClr val="tx2">
              <a:lumMod val="90000"/>
              <a:lumOff val="10000"/>
            </a:schemeClr>
          </a:solidFill>
        </p:spPr>
      </p:sp>
      <p:sp>
        <p:nvSpPr>
          <p:cNvPr id="5" name="Picture Placeholder 8"/>
          <p:cNvSpPr>
            <a:spLocks noGrp="1"/>
          </p:cNvSpPr>
          <p:nvPr>
            <p:ph type="pic" sz="quarter" idx="15"/>
          </p:nvPr>
        </p:nvSpPr>
        <p:spPr>
          <a:xfrm>
            <a:off x="7345679" y="1828799"/>
            <a:ext cx="9098280" cy="7315200"/>
          </a:xfrm>
          <a:prstGeom prst="rect">
            <a:avLst/>
          </a:prstGeom>
          <a:solidFill>
            <a:schemeClr val="tx2">
              <a:lumMod val="90000"/>
              <a:lumOff val="10000"/>
            </a:schemeClr>
          </a:solidFill>
        </p:spPr>
      </p:sp>
      <p:sp>
        <p:nvSpPr>
          <p:cNvPr id="7" name="Picture Placeholder 9"/>
          <p:cNvSpPr>
            <a:spLocks noGrp="1"/>
          </p:cNvSpPr>
          <p:nvPr>
            <p:ph type="pic" sz="quarter" idx="16"/>
          </p:nvPr>
        </p:nvSpPr>
        <p:spPr>
          <a:xfrm>
            <a:off x="16504919" y="1828799"/>
            <a:ext cx="3611880" cy="7315200"/>
          </a:xfrm>
          <a:prstGeom prst="rect">
            <a:avLst/>
          </a:prstGeom>
          <a:solidFill>
            <a:schemeClr val="tx2">
              <a:lumMod val="90000"/>
              <a:lumOff val="10000"/>
            </a:schemeClr>
          </a:solidFill>
        </p:spPr>
      </p:sp>
    </p:spTree>
    <p:extLst>
      <p:ext uri="{BB962C8B-B14F-4D97-AF65-F5344CB8AC3E}">
        <p14:creationId xmlns:p14="http://schemas.microsoft.com/office/powerpoint/2010/main" val="51344621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mage Holder #69">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7"/>
          <p:cNvSpPr>
            <a:spLocks noGrp="1"/>
          </p:cNvSpPr>
          <p:nvPr>
            <p:ph type="pic" sz="quarter" idx="14"/>
          </p:nvPr>
        </p:nvSpPr>
        <p:spPr>
          <a:xfrm>
            <a:off x="5974079" y="1828799"/>
            <a:ext cx="4023360" cy="3593592"/>
          </a:xfrm>
          <a:prstGeom prst="rect">
            <a:avLst/>
          </a:prstGeom>
          <a:solidFill>
            <a:schemeClr val="tx2">
              <a:lumMod val="90000"/>
              <a:lumOff val="10000"/>
            </a:schemeClr>
          </a:solidFill>
        </p:spPr>
      </p:sp>
      <p:sp>
        <p:nvSpPr>
          <p:cNvPr id="4" name="Picture Placeholder 18"/>
          <p:cNvSpPr>
            <a:spLocks noGrp="1"/>
          </p:cNvSpPr>
          <p:nvPr>
            <p:ph type="pic" sz="quarter" idx="15"/>
          </p:nvPr>
        </p:nvSpPr>
        <p:spPr>
          <a:xfrm>
            <a:off x="10119359" y="1828799"/>
            <a:ext cx="4023360" cy="7315200"/>
          </a:xfrm>
          <a:prstGeom prst="rect">
            <a:avLst/>
          </a:prstGeom>
          <a:solidFill>
            <a:schemeClr val="tx2">
              <a:lumMod val="90000"/>
              <a:lumOff val="10000"/>
            </a:schemeClr>
          </a:solidFill>
        </p:spPr>
      </p:sp>
      <p:sp>
        <p:nvSpPr>
          <p:cNvPr id="5" name="Picture Placeholder 19"/>
          <p:cNvSpPr>
            <a:spLocks noGrp="1"/>
          </p:cNvSpPr>
          <p:nvPr>
            <p:ph type="pic" sz="quarter" idx="16"/>
          </p:nvPr>
        </p:nvSpPr>
        <p:spPr>
          <a:xfrm>
            <a:off x="14264639" y="5550407"/>
            <a:ext cx="4023360" cy="3593592"/>
          </a:xfrm>
          <a:prstGeom prst="rect">
            <a:avLst/>
          </a:prstGeom>
          <a:solidFill>
            <a:schemeClr val="tx2">
              <a:lumMod val="90000"/>
              <a:lumOff val="10000"/>
            </a:schemeClr>
          </a:solidFill>
        </p:spPr>
      </p:sp>
      <p:sp>
        <p:nvSpPr>
          <p:cNvPr id="7" name="Picture Placeholder 20"/>
          <p:cNvSpPr>
            <a:spLocks noGrp="1"/>
          </p:cNvSpPr>
          <p:nvPr>
            <p:ph type="pic" sz="quarter" idx="17"/>
          </p:nvPr>
        </p:nvSpPr>
        <p:spPr>
          <a:xfrm>
            <a:off x="14264639" y="1828799"/>
            <a:ext cx="4023360" cy="3593592"/>
          </a:xfrm>
          <a:prstGeom prst="rect">
            <a:avLst/>
          </a:prstGeom>
          <a:solidFill>
            <a:schemeClr val="tx2">
              <a:lumMod val="90000"/>
              <a:lumOff val="10000"/>
            </a:schemeClr>
          </a:solidFill>
        </p:spPr>
      </p:sp>
      <p:sp>
        <p:nvSpPr>
          <p:cNvPr id="8" name="Picture Placeholder 21"/>
          <p:cNvSpPr>
            <a:spLocks noGrp="1"/>
          </p:cNvSpPr>
          <p:nvPr>
            <p:ph type="pic" sz="quarter" idx="18"/>
          </p:nvPr>
        </p:nvSpPr>
        <p:spPr>
          <a:xfrm>
            <a:off x="5974079" y="5550407"/>
            <a:ext cx="4023360" cy="3593592"/>
          </a:xfrm>
          <a:prstGeom prst="rect">
            <a:avLst/>
          </a:prstGeom>
          <a:solidFill>
            <a:schemeClr val="tx2">
              <a:lumMod val="90000"/>
              <a:lumOff val="10000"/>
            </a:schemeClr>
          </a:solidFill>
        </p:spPr>
      </p:sp>
      <p:sp>
        <p:nvSpPr>
          <p:cNvPr id="9" name="Rectangle 8"/>
          <p:cNvSpPr/>
          <p:nvPr userDrawn="1"/>
        </p:nvSpPr>
        <p:spPr>
          <a:xfrm>
            <a:off x="1828799" y="1828800"/>
            <a:ext cx="4023360" cy="7315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4676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Holder #5">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2" y="1828800"/>
            <a:ext cx="14630401" cy="3657600"/>
          </a:xfrm>
          <a:prstGeom prst="rect">
            <a:avLst/>
          </a:prstGeom>
          <a:solidFill>
            <a:schemeClr val="tx2">
              <a:lumMod val="90000"/>
              <a:lumOff val="10000"/>
            </a:schemeClr>
          </a:solidFill>
        </p:spPr>
      </p:sp>
      <p:sp>
        <p:nvSpPr>
          <p:cNvPr id="4" name="Picture Placeholder 2"/>
          <p:cNvSpPr>
            <a:spLocks noGrp="1"/>
          </p:cNvSpPr>
          <p:nvPr>
            <p:ph type="pic" sz="quarter" idx="14"/>
          </p:nvPr>
        </p:nvSpPr>
        <p:spPr>
          <a:xfrm>
            <a:off x="14630400" y="1828800"/>
            <a:ext cx="5486400" cy="3657600"/>
          </a:xfrm>
          <a:prstGeom prst="rect">
            <a:avLst/>
          </a:prstGeom>
          <a:solidFill>
            <a:schemeClr val="tx2">
              <a:lumMod val="90000"/>
              <a:lumOff val="10000"/>
            </a:schemeClr>
          </a:solidFill>
        </p:spPr>
      </p:sp>
    </p:spTree>
    <p:extLst>
      <p:ext uri="{BB962C8B-B14F-4D97-AF65-F5344CB8AC3E}">
        <p14:creationId xmlns:p14="http://schemas.microsoft.com/office/powerpoint/2010/main" val="28543927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mage Holder #70">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Rectangle 2"/>
          <p:cNvSpPr/>
          <p:nvPr userDrawn="1"/>
        </p:nvSpPr>
        <p:spPr>
          <a:xfrm>
            <a:off x="5974080" y="1828800"/>
            <a:ext cx="4023360" cy="359359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userDrawn="1"/>
        </p:nvSpPr>
        <p:spPr>
          <a:xfrm>
            <a:off x="14264640" y="5550408"/>
            <a:ext cx="4023360" cy="35935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16"/>
          <p:cNvSpPr>
            <a:spLocks noGrp="1"/>
          </p:cNvSpPr>
          <p:nvPr>
            <p:ph type="pic" sz="quarter" idx="13"/>
          </p:nvPr>
        </p:nvSpPr>
        <p:spPr>
          <a:xfrm>
            <a:off x="1828799" y="1828799"/>
            <a:ext cx="4023360" cy="7315200"/>
          </a:xfrm>
          <a:prstGeom prst="rect">
            <a:avLst/>
          </a:prstGeom>
          <a:solidFill>
            <a:schemeClr val="tx2">
              <a:lumMod val="90000"/>
              <a:lumOff val="10000"/>
            </a:schemeClr>
          </a:solidFill>
        </p:spPr>
      </p:sp>
      <p:sp>
        <p:nvSpPr>
          <p:cNvPr id="6" name="Picture Placeholder 18"/>
          <p:cNvSpPr>
            <a:spLocks noGrp="1"/>
          </p:cNvSpPr>
          <p:nvPr>
            <p:ph type="pic" sz="quarter" idx="15"/>
          </p:nvPr>
        </p:nvSpPr>
        <p:spPr>
          <a:xfrm>
            <a:off x="10119359" y="1828799"/>
            <a:ext cx="4023360" cy="7315200"/>
          </a:xfrm>
          <a:prstGeom prst="rect">
            <a:avLst/>
          </a:prstGeom>
          <a:solidFill>
            <a:schemeClr val="tx2">
              <a:lumMod val="90000"/>
              <a:lumOff val="10000"/>
            </a:schemeClr>
          </a:solidFill>
        </p:spPr>
      </p:sp>
      <p:sp>
        <p:nvSpPr>
          <p:cNvPr id="8" name="Picture Placeholder 20"/>
          <p:cNvSpPr>
            <a:spLocks noGrp="1"/>
          </p:cNvSpPr>
          <p:nvPr>
            <p:ph type="pic" sz="quarter" idx="17"/>
          </p:nvPr>
        </p:nvSpPr>
        <p:spPr>
          <a:xfrm>
            <a:off x="14264639" y="1828799"/>
            <a:ext cx="4023360" cy="3593592"/>
          </a:xfrm>
          <a:prstGeom prst="rect">
            <a:avLst/>
          </a:prstGeom>
          <a:solidFill>
            <a:schemeClr val="tx2">
              <a:lumMod val="90000"/>
              <a:lumOff val="10000"/>
            </a:schemeClr>
          </a:solidFill>
        </p:spPr>
      </p:sp>
      <p:sp>
        <p:nvSpPr>
          <p:cNvPr id="9" name="Picture Placeholder 21"/>
          <p:cNvSpPr>
            <a:spLocks noGrp="1"/>
          </p:cNvSpPr>
          <p:nvPr>
            <p:ph type="pic" sz="quarter" idx="18"/>
          </p:nvPr>
        </p:nvSpPr>
        <p:spPr>
          <a:xfrm>
            <a:off x="5974079" y="5550407"/>
            <a:ext cx="4023360" cy="3593592"/>
          </a:xfrm>
          <a:prstGeom prst="rect">
            <a:avLst/>
          </a:prstGeom>
          <a:solidFill>
            <a:schemeClr val="tx2">
              <a:lumMod val="90000"/>
              <a:lumOff val="10000"/>
            </a:schemeClr>
          </a:solidFill>
        </p:spPr>
      </p:sp>
    </p:spTree>
    <p:extLst>
      <p:ext uri="{BB962C8B-B14F-4D97-AF65-F5344CB8AC3E}">
        <p14:creationId xmlns:p14="http://schemas.microsoft.com/office/powerpoint/2010/main" val="111242116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mage Holder #71">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Rectangle 2"/>
          <p:cNvSpPr/>
          <p:nvPr userDrawn="1"/>
        </p:nvSpPr>
        <p:spPr>
          <a:xfrm>
            <a:off x="5974080" y="1828800"/>
            <a:ext cx="4023360" cy="7315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userDrawn="1"/>
        </p:nvSpPr>
        <p:spPr>
          <a:xfrm>
            <a:off x="14264640" y="1828800"/>
            <a:ext cx="4023360" cy="73152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16"/>
          <p:cNvSpPr>
            <a:spLocks noGrp="1"/>
          </p:cNvSpPr>
          <p:nvPr>
            <p:ph type="pic" sz="quarter" idx="13"/>
          </p:nvPr>
        </p:nvSpPr>
        <p:spPr>
          <a:xfrm>
            <a:off x="1828799" y="1828799"/>
            <a:ext cx="4023360" cy="7315200"/>
          </a:xfrm>
          <a:prstGeom prst="rect">
            <a:avLst/>
          </a:prstGeom>
          <a:solidFill>
            <a:schemeClr val="tx2">
              <a:lumMod val="90000"/>
              <a:lumOff val="10000"/>
            </a:schemeClr>
          </a:solidFill>
        </p:spPr>
      </p:sp>
      <p:sp>
        <p:nvSpPr>
          <p:cNvPr id="7" name="Picture Placeholder 18"/>
          <p:cNvSpPr>
            <a:spLocks noGrp="1"/>
          </p:cNvSpPr>
          <p:nvPr>
            <p:ph type="pic" sz="quarter" idx="15"/>
          </p:nvPr>
        </p:nvSpPr>
        <p:spPr>
          <a:xfrm>
            <a:off x="10119359" y="1828799"/>
            <a:ext cx="4023360" cy="7315200"/>
          </a:xfrm>
          <a:prstGeom prst="rect">
            <a:avLst/>
          </a:prstGeom>
          <a:solidFill>
            <a:schemeClr val="tx2">
              <a:lumMod val="90000"/>
              <a:lumOff val="10000"/>
            </a:schemeClr>
          </a:solidFill>
        </p:spPr>
      </p:sp>
    </p:spTree>
    <p:extLst>
      <p:ext uri="{BB962C8B-B14F-4D97-AF65-F5344CB8AC3E}">
        <p14:creationId xmlns:p14="http://schemas.microsoft.com/office/powerpoint/2010/main" val="245721868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Image Holder #7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1828800" y="1828800"/>
            <a:ext cx="8229600" cy="7315200"/>
          </a:xfrm>
          <a:prstGeom prst="rect">
            <a:avLst/>
          </a:prstGeom>
          <a:solidFill>
            <a:schemeClr val="tx2">
              <a:lumMod val="90000"/>
              <a:lumOff val="10000"/>
            </a:schemeClr>
          </a:solidFill>
        </p:spPr>
      </p:sp>
    </p:spTree>
    <p:extLst>
      <p:ext uri="{BB962C8B-B14F-4D97-AF65-F5344CB8AC3E}">
        <p14:creationId xmlns:p14="http://schemas.microsoft.com/office/powerpoint/2010/main" val="423957315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Image Holder #73">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6"/>
          <p:cNvSpPr>
            <a:spLocks noGrp="1"/>
          </p:cNvSpPr>
          <p:nvPr>
            <p:ph type="pic" sz="quarter" idx="13"/>
          </p:nvPr>
        </p:nvSpPr>
        <p:spPr>
          <a:xfrm>
            <a:off x="1828800" y="0"/>
            <a:ext cx="16459200" cy="5469774"/>
          </a:xfrm>
          <a:prstGeom prst="rect">
            <a:avLst/>
          </a:prstGeom>
          <a:solidFill>
            <a:schemeClr val="tx2">
              <a:lumMod val="90000"/>
              <a:lumOff val="10000"/>
            </a:schemeClr>
          </a:solidFill>
        </p:spPr>
      </p:sp>
    </p:spTree>
    <p:extLst>
      <p:ext uri="{BB962C8B-B14F-4D97-AF65-F5344CB8AC3E}">
        <p14:creationId xmlns:p14="http://schemas.microsoft.com/office/powerpoint/2010/main" val="309248366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Image Holder #74">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Rectangle 2"/>
          <p:cNvSpPr/>
          <p:nvPr userDrawn="1"/>
        </p:nvSpPr>
        <p:spPr>
          <a:xfrm>
            <a:off x="1828800" y="5503025"/>
            <a:ext cx="4069080" cy="361188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24"/>
          <p:cNvSpPr>
            <a:spLocks noGrp="1"/>
          </p:cNvSpPr>
          <p:nvPr>
            <p:ph type="pic" sz="quarter" idx="13"/>
          </p:nvPr>
        </p:nvSpPr>
        <p:spPr>
          <a:xfrm>
            <a:off x="1828799" y="1828799"/>
            <a:ext cx="4069080" cy="3611880"/>
          </a:xfrm>
          <a:prstGeom prst="rect">
            <a:avLst/>
          </a:prstGeom>
          <a:solidFill>
            <a:schemeClr val="tx2">
              <a:lumMod val="90000"/>
              <a:lumOff val="10000"/>
            </a:schemeClr>
          </a:solidFill>
        </p:spPr>
      </p:sp>
      <p:sp>
        <p:nvSpPr>
          <p:cNvPr id="5" name="Picture Placeholder 25"/>
          <p:cNvSpPr>
            <a:spLocks noGrp="1"/>
          </p:cNvSpPr>
          <p:nvPr>
            <p:ph type="pic" sz="quarter" idx="14"/>
          </p:nvPr>
        </p:nvSpPr>
        <p:spPr>
          <a:xfrm>
            <a:off x="5958839" y="1828798"/>
            <a:ext cx="4069080" cy="7287768"/>
          </a:xfrm>
          <a:prstGeom prst="rect">
            <a:avLst/>
          </a:prstGeom>
          <a:solidFill>
            <a:schemeClr val="tx2">
              <a:lumMod val="90000"/>
              <a:lumOff val="10000"/>
            </a:schemeClr>
          </a:solidFill>
        </p:spPr>
      </p:sp>
      <p:sp>
        <p:nvSpPr>
          <p:cNvPr id="7" name="Picture Placeholder 26"/>
          <p:cNvSpPr>
            <a:spLocks noGrp="1"/>
          </p:cNvSpPr>
          <p:nvPr>
            <p:ph type="pic" sz="quarter" idx="15"/>
          </p:nvPr>
        </p:nvSpPr>
        <p:spPr>
          <a:xfrm>
            <a:off x="10088879" y="1828799"/>
            <a:ext cx="8202168" cy="3611880"/>
          </a:xfrm>
          <a:prstGeom prst="rect">
            <a:avLst/>
          </a:prstGeom>
          <a:solidFill>
            <a:schemeClr val="tx2">
              <a:lumMod val="90000"/>
              <a:lumOff val="10000"/>
            </a:schemeClr>
          </a:solidFill>
        </p:spPr>
      </p:sp>
      <p:sp>
        <p:nvSpPr>
          <p:cNvPr id="8" name="Picture Placeholder 27"/>
          <p:cNvSpPr>
            <a:spLocks noGrp="1"/>
          </p:cNvSpPr>
          <p:nvPr>
            <p:ph type="pic" sz="quarter" idx="16"/>
          </p:nvPr>
        </p:nvSpPr>
        <p:spPr>
          <a:xfrm>
            <a:off x="14218919" y="5503024"/>
            <a:ext cx="4069080" cy="3611880"/>
          </a:xfrm>
          <a:prstGeom prst="rect">
            <a:avLst/>
          </a:prstGeom>
          <a:solidFill>
            <a:schemeClr val="tx2">
              <a:lumMod val="90000"/>
              <a:lumOff val="10000"/>
            </a:schemeClr>
          </a:solidFill>
        </p:spPr>
      </p:sp>
      <p:sp>
        <p:nvSpPr>
          <p:cNvPr id="9" name="Picture Placeholder 28"/>
          <p:cNvSpPr>
            <a:spLocks noGrp="1"/>
          </p:cNvSpPr>
          <p:nvPr>
            <p:ph type="pic" sz="quarter" idx="17"/>
          </p:nvPr>
        </p:nvSpPr>
        <p:spPr>
          <a:xfrm>
            <a:off x="10088879" y="5503024"/>
            <a:ext cx="4069080" cy="3611880"/>
          </a:xfrm>
          <a:prstGeom prst="rect">
            <a:avLst/>
          </a:prstGeom>
          <a:solidFill>
            <a:schemeClr val="tx2">
              <a:lumMod val="90000"/>
              <a:lumOff val="10000"/>
            </a:schemeClr>
          </a:solidFill>
        </p:spPr>
      </p:sp>
    </p:spTree>
    <p:extLst>
      <p:ext uri="{BB962C8B-B14F-4D97-AF65-F5344CB8AC3E}">
        <p14:creationId xmlns:p14="http://schemas.microsoft.com/office/powerpoint/2010/main" val="424160965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Image Holder #75">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1828799" y="5503024"/>
            <a:ext cx="4069080" cy="3611880"/>
          </a:xfrm>
          <a:prstGeom prst="rect">
            <a:avLst/>
          </a:prstGeom>
          <a:solidFill>
            <a:schemeClr val="tx2">
              <a:lumMod val="90000"/>
              <a:lumOff val="10000"/>
            </a:schemeClr>
          </a:solidFill>
        </p:spPr>
      </p:sp>
      <p:sp>
        <p:nvSpPr>
          <p:cNvPr id="4" name="Picture Placeholder 3"/>
          <p:cNvSpPr>
            <a:spLocks noGrp="1"/>
          </p:cNvSpPr>
          <p:nvPr>
            <p:ph type="pic" sz="quarter" idx="14"/>
          </p:nvPr>
        </p:nvSpPr>
        <p:spPr>
          <a:xfrm>
            <a:off x="1828799" y="1828799"/>
            <a:ext cx="4069080" cy="3611880"/>
          </a:xfrm>
          <a:prstGeom prst="rect">
            <a:avLst/>
          </a:prstGeom>
          <a:solidFill>
            <a:schemeClr val="tx2">
              <a:lumMod val="90000"/>
              <a:lumOff val="10000"/>
            </a:schemeClr>
          </a:solidFill>
        </p:spPr>
      </p:sp>
      <p:sp>
        <p:nvSpPr>
          <p:cNvPr id="5" name="Picture Placeholder 4"/>
          <p:cNvSpPr>
            <a:spLocks noGrp="1"/>
          </p:cNvSpPr>
          <p:nvPr>
            <p:ph type="pic" sz="quarter" idx="15"/>
          </p:nvPr>
        </p:nvSpPr>
        <p:spPr>
          <a:xfrm>
            <a:off x="5958839" y="1828798"/>
            <a:ext cx="4069080" cy="7287768"/>
          </a:xfrm>
          <a:prstGeom prst="rect">
            <a:avLst/>
          </a:prstGeom>
          <a:solidFill>
            <a:schemeClr val="tx2">
              <a:lumMod val="90000"/>
              <a:lumOff val="10000"/>
            </a:schemeClr>
          </a:solidFill>
        </p:spPr>
      </p:sp>
      <p:sp>
        <p:nvSpPr>
          <p:cNvPr id="7" name="Picture Placeholder 5"/>
          <p:cNvSpPr>
            <a:spLocks noGrp="1"/>
          </p:cNvSpPr>
          <p:nvPr>
            <p:ph type="pic" sz="quarter" idx="16"/>
          </p:nvPr>
        </p:nvSpPr>
        <p:spPr>
          <a:xfrm>
            <a:off x="10088879" y="1828799"/>
            <a:ext cx="8202168" cy="7287768"/>
          </a:xfrm>
          <a:prstGeom prst="rect">
            <a:avLst/>
          </a:prstGeom>
          <a:solidFill>
            <a:schemeClr val="tx2">
              <a:lumMod val="90000"/>
              <a:lumOff val="10000"/>
            </a:schemeClr>
          </a:solidFill>
        </p:spPr>
      </p:sp>
    </p:spTree>
    <p:extLst>
      <p:ext uri="{BB962C8B-B14F-4D97-AF65-F5344CB8AC3E}">
        <p14:creationId xmlns:p14="http://schemas.microsoft.com/office/powerpoint/2010/main" val="154516466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Image Holder #76">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1828799" y="1828799"/>
            <a:ext cx="4069080" cy="7287768"/>
          </a:xfrm>
          <a:prstGeom prst="rect">
            <a:avLst/>
          </a:prstGeom>
          <a:solidFill>
            <a:schemeClr val="tx2">
              <a:lumMod val="90000"/>
              <a:lumOff val="10000"/>
            </a:schemeClr>
          </a:solidFill>
        </p:spPr>
      </p:sp>
      <p:sp>
        <p:nvSpPr>
          <p:cNvPr id="4" name="Picture Placeholder 3"/>
          <p:cNvSpPr>
            <a:spLocks noGrp="1"/>
          </p:cNvSpPr>
          <p:nvPr>
            <p:ph type="pic" sz="quarter" idx="14"/>
          </p:nvPr>
        </p:nvSpPr>
        <p:spPr>
          <a:xfrm>
            <a:off x="5958839" y="1828798"/>
            <a:ext cx="4069080" cy="7287768"/>
          </a:xfrm>
          <a:prstGeom prst="rect">
            <a:avLst/>
          </a:prstGeom>
          <a:solidFill>
            <a:schemeClr val="tx2">
              <a:lumMod val="90000"/>
              <a:lumOff val="10000"/>
            </a:schemeClr>
          </a:solidFill>
        </p:spPr>
      </p:sp>
      <p:sp>
        <p:nvSpPr>
          <p:cNvPr id="5" name="Picture Placeholder 4"/>
          <p:cNvSpPr>
            <a:spLocks noGrp="1"/>
          </p:cNvSpPr>
          <p:nvPr>
            <p:ph type="pic" sz="quarter" idx="15"/>
          </p:nvPr>
        </p:nvSpPr>
        <p:spPr>
          <a:xfrm>
            <a:off x="10088879" y="1828799"/>
            <a:ext cx="8202168" cy="3611880"/>
          </a:xfrm>
          <a:prstGeom prst="rect">
            <a:avLst/>
          </a:prstGeom>
          <a:solidFill>
            <a:schemeClr val="tx2">
              <a:lumMod val="90000"/>
              <a:lumOff val="10000"/>
            </a:schemeClr>
          </a:solidFill>
        </p:spPr>
      </p:sp>
      <p:sp>
        <p:nvSpPr>
          <p:cNvPr id="7" name="Picture Placeholder 5"/>
          <p:cNvSpPr>
            <a:spLocks noGrp="1"/>
          </p:cNvSpPr>
          <p:nvPr>
            <p:ph type="pic" sz="quarter" idx="16"/>
          </p:nvPr>
        </p:nvSpPr>
        <p:spPr>
          <a:xfrm>
            <a:off x="10088879" y="5503024"/>
            <a:ext cx="4069080" cy="3611880"/>
          </a:xfrm>
          <a:prstGeom prst="rect">
            <a:avLst/>
          </a:prstGeom>
          <a:solidFill>
            <a:schemeClr val="tx2">
              <a:lumMod val="90000"/>
              <a:lumOff val="10000"/>
            </a:schemeClr>
          </a:solidFill>
        </p:spPr>
      </p:sp>
      <p:sp>
        <p:nvSpPr>
          <p:cNvPr id="8" name="Picture Placeholder 6"/>
          <p:cNvSpPr>
            <a:spLocks noGrp="1"/>
          </p:cNvSpPr>
          <p:nvPr>
            <p:ph type="pic" sz="quarter" idx="17"/>
          </p:nvPr>
        </p:nvSpPr>
        <p:spPr>
          <a:xfrm>
            <a:off x="14218919" y="5503024"/>
            <a:ext cx="4069080" cy="3611880"/>
          </a:xfrm>
          <a:prstGeom prst="rect">
            <a:avLst/>
          </a:prstGeom>
          <a:solidFill>
            <a:schemeClr val="tx2">
              <a:lumMod val="90000"/>
              <a:lumOff val="10000"/>
            </a:schemeClr>
          </a:solidFill>
        </p:spPr>
      </p:sp>
    </p:spTree>
    <p:extLst>
      <p:ext uri="{BB962C8B-B14F-4D97-AF65-F5344CB8AC3E}">
        <p14:creationId xmlns:p14="http://schemas.microsoft.com/office/powerpoint/2010/main" val="67482793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mage Holder #77">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1828799" y="1828799"/>
            <a:ext cx="8202168" cy="3611880"/>
          </a:xfrm>
          <a:prstGeom prst="rect">
            <a:avLst/>
          </a:prstGeom>
          <a:solidFill>
            <a:schemeClr val="tx2">
              <a:lumMod val="90000"/>
              <a:lumOff val="10000"/>
            </a:schemeClr>
          </a:solidFill>
        </p:spPr>
      </p:sp>
      <p:sp>
        <p:nvSpPr>
          <p:cNvPr id="4" name="Picture Placeholder 3"/>
          <p:cNvSpPr>
            <a:spLocks noGrp="1"/>
          </p:cNvSpPr>
          <p:nvPr>
            <p:ph type="pic" sz="quarter" idx="14"/>
          </p:nvPr>
        </p:nvSpPr>
        <p:spPr>
          <a:xfrm>
            <a:off x="5958839" y="5503024"/>
            <a:ext cx="8202168" cy="3611880"/>
          </a:xfrm>
          <a:prstGeom prst="rect">
            <a:avLst/>
          </a:prstGeom>
          <a:solidFill>
            <a:schemeClr val="tx2">
              <a:lumMod val="90000"/>
              <a:lumOff val="10000"/>
            </a:schemeClr>
          </a:solidFill>
        </p:spPr>
      </p:sp>
      <p:sp>
        <p:nvSpPr>
          <p:cNvPr id="5" name="Picture Placeholder 4"/>
          <p:cNvSpPr>
            <a:spLocks noGrp="1"/>
          </p:cNvSpPr>
          <p:nvPr>
            <p:ph type="pic" sz="quarter" idx="15"/>
          </p:nvPr>
        </p:nvSpPr>
        <p:spPr>
          <a:xfrm>
            <a:off x="1828799" y="5503024"/>
            <a:ext cx="4069080" cy="3611880"/>
          </a:xfrm>
          <a:prstGeom prst="rect">
            <a:avLst/>
          </a:prstGeom>
          <a:solidFill>
            <a:schemeClr val="tx2">
              <a:lumMod val="90000"/>
              <a:lumOff val="10000"/>
            </a:schemeClr>
          </a:solidFill>
        </p:spPr>
      </p:sp>
      <p:sp>
        <p:nvSpPr>
          <p:cNvPr id="7" name="Picture Placeholder 5"/>
          <p:cNvSpPr>
            <a:spLocks noGrp="1"/>
          </p:cNvSpPr>
          <p:nvPr>
            <p:ph type="pic" sz="quarter" idx="16"/>
          </p:nvPr>
        </p:nvSpPr>
        <p:spPr>
          <a:xfrm>
            <a:off x="14218919" y="1828799"/>
            <a:ext cx="4069080" cy="7287768"/>
          </a:xfrm>
          <a:prstGeom prst="rect">
            <a:avLst/>
          </a:prstGeom>
          <a:solidFill>
            <a:schemeClr val="tx2">
              <a:lumMod val="90000"/>
              <a:lumOff val="10000"/>
            </a:schemeClr>
          </a:solidFill>
        </p:spPr>
      </p:sp>
      <p:sp>
        <p:nvSpPr>
          <p:cNvPr id="8" name="Picture Placeholder 6"/>
          <p:cNvSpPr>
            <a:spLocks noGrp="1"/>
          </p:cNvSpPr>
          <p:nvPr>
            <p:ph type="pic" sz="quarter" idx="17"/>
          </p:nvPr>
        </p:nvSpPr>
        <p:spPr>
          <a:xfrm>
            <a:off x="10088879" y="1828799"/>
            <a:ext cx="4069080" cy="3611880"/>
          </a:xfrm>
          <a:prstGeom prst="rect">
            <a:avLst/>
          </a:prstGeom>
          <a:solidFill>
            <a:schemeClr val="tx2">
              <a:lumMod val="90000"/>
              <a:lumOff val="10000"/>
            </a:schemeClr>
          </a:solidFill>
        </p:spPr>
      </p:sp>
    </p:spTree>
    <p:extLst>
      <p:ext uri="{BB962C8B-B14F-4D97-AF65-F5344CB8AC3E}">
        <p14:creationId xmlns:p14="http://schemas.microsoft.com/office/powerpoint/2010/main" val="256001990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mage Holder #78">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0" y="1828800"/>
            <a:ext cx="20116800" cy="3657600"/>
          </a:xfrm>
          <a:prstGeom prst="rect">
            <a:avLst/>
          </a:prstGeom>
          <a:solidFill>
            <a:schemeClr val="tx2">
              <a:lumMod val="90000"/>
              <a:lumOff val="10000"/>
            </a:schemeClr>
          </a:solidFill>
        </p:spPr>
      </p:sp>
    </p:spTree>
    <p:extLst>
      <p:ext uri="{BB962C8B-B14F-4D97-AF65-F5344CB8AC3E}">
        <p14:creationId xmlns:p14="http://schemas.microsoft.com/office/powerpoint/2010/main" val="391166316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mage Holder #79">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6"/>
          <p:cNvSpPr>
            <a:spLocks noGrp="1"/>
          </p:cNvSpPr>
          <p:nvPr>
            <p:ph type="pic" sz="quarter" idx="13"/>
          </p:nvPr>
        </p:nvSpPr>
        <p:spPr>
          <a:xfrm>
            <a:off x="1828799" y="1828799"/>
            <a:ext cx="5486400" cy="7315200"/>
          </a:xfrm>
          <a:prstGeom prst="rect">
            <a:avLst/>
          </a:prstGeom>
          <a:solidFill>
            <a:schemeClr val="tx2">
              <a:lumMod val="90000"/>
              <a:lumOff val="10000"/>
            </a:schemeClr>
          </a:solidFill>
        </p:spPr>
      </p:sp>
      <p:sp>
        <p:nvSpPr>
          <p:cNvPr id="4" name="Picture Placeholder 7"/>
          <p:cNvSpPr>
            <a:spLocks noGrp="1"/>
          </p:cNvSpPr>
          <p:nvPr>
            <p:ph type="pic" sz="quarter" idx="14"/>
          </p:nvPr>
        </p:nvSpPr>
        <p:spPr>
          <a:xfrm>
            <a:off x="7490804" y="1828799"/>
            <a:ext cx="3474720" cy="3657600"/>
          </a:xfrm>
          <a:prstGeom prst="rect">
            <a:avLst/>
          </a:prstGeom>
          <a:solidFill>
            <a:schemeClr val="tx2">
              <a:lumMod val="90000"/>
              <a:lumOff val="10000"/>
            </a:schemeClr>
          </a:solidFill>
        </p:spPr>
      </p:sp>
      <p:sp>
        <p:nvSpPr>
          <p:cNvPr id="5" name="Picture Placeholder 8"/>
          <p:cNvSpPr>
            <a:spLocks noGrp="1"/>
          </p:cNvSpPr>
          <p:nvPr>
            <p:ph type="pic" sz="quarter" idx="15"/>
          </p:nvPr>
        </p:nvSpPr>
        <p:spPr>
          <a:xfrm>
            <a:off x="11141131" y="1828799"/>
            <a:ext cx="3474720" cy="3657600"/>
          </a:xfrm>
          <a:prstGeom prst="rect">
            <a:avLst/>
          </a:prstGeom>
          <a:solidFill>
            <a:schemeClr val="tx2">
              <a:lumMod val="90000"/>
              <a:lumOff val="10000"/>
            </a:schemeClr>
          </a:solidFill>
        </p:spPr>
      </p:sp>
      <p:sp>
        <p:nvSpPr>
          <p:cNvPr id="7" name="Picture Placeholder 9"/>
          <p:cNvSpPr>
            <a:spLocks noGrp="1"/>
          </p:cNvSpPr>
          <p:nvPr>
            <p:ph type="pic" sz="quarter" idx="16"/>
          </p:nvPr>
        </p:nvSpPr>
        <p:spPr>
          <a:xfrm>
            <a:off x="14791458" y="1828799"/>
            <a:ext cx="3474720" cy="3657600"/>
          </a:xfrm>
          <a:prstGeom prst="rect">
            <a:avLst/>
          </a:prstGeom>
          <a:solidFill>
            <a:schemeClr val="tx2">
              <a:lumMod val="90000"/>
              <a:lumOff val="10000"/>
            </a:schemeClr>
          </a:solidFill>
        </p:spPr>
      </p:sp>
    </p:spTree>
    <p:extLst>
      <p:ext uri="{BB962C8B-B14F-4D97-AF65-F5344CB8AC3E}">
        <p14:creationId xmlns:p14="http://schemas.microsoft.com/office/powerpoint/2010/main" val="2115327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Holder #6">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Rectangle 2"/>
          <p:cNvSpPr/>
          <p:nvPr userDrawn="1"/>
        </p:nvSpPr>
        <p:spPr>
          <a:xfrm>
            <a:off x="12801600" y="0"/>
            <a:ext cx="3657600" cy="457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userDrawn="1"/>
        </p:nvSpPr>
        <p:spPr>
          <a:xfrm>
            <a:off x="9144000" y="6400799"/>
            <a:ext cx="3657600" cy="4572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a:off x="16459200" y="6400799"/>
            <a:ext cx="3657600" cy="457200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9"/>
          <p:cNvSpPr>
            <a:spLocks noGrp="1"/>
          </p:cNvSpPr>
          <p:nvPr>
            <p:ph type="pic" sz="quarter" idx="15"/>
          </p:nvPr>
        </p:nvSpPr>
        <p:spPr>
          <a:xfrm>
            <a:off x="9143999" y="-1"/>
            <a:ext cx="3657600" cy="6400800"/>
          </a:xfrm>
          <a:prstGeom prst="rect">
            <a:avLst/>
          </a:prstGeom>
          <a:solidFill>
            <a:schemeClr val="tx2">
              <a:lumMod val="90000"/>
              <a:lumOff val="10000"/>
            </a:schemeClr>
          </a:solidFill>
        </p:spPr>
      </p:sp>
      <p:sp>
        <p:nvSpPr>
          <p:cNvPr id="8" name="Picture Placeholder 10"/>
          <p:cNvSpPr>
            <a:spLocks noGrp="1"/>
          </p:cNvSpPr>
          <p:nvPr>
            <p:ph type="pic" sz="quarter" idx="16"/>
          </p:nvPr>
        </p:nvSpPr>
        <p:spPr>
          <a:xfrm>
            <a:off x="12801599" y="4572000"/>
            <a:ext cx="3657600" cy="6400800"/>
          </a:xfrm>
          <a:prstGeom prst="rect">
            <a:avLst/>
          </a:prstGeom>
          <a:solidFill>
            <a:schemeClr val="tx2">
              <a:lumMod val="90000"/>
              <a:lumOff val="10000"/>
            </a:schemeClr>
          </a:solidFill>
        </p:spPr>
      </p:sp>
      <p:sp>
        <p:nvSpPr>
          <p:cNvPr id="9" name="Picture Placeholder 11"/>
          <p:cNvSpPr>
            <a:spLocks noGrp="1"/>
          </p:cNvSpPr>
          <p:nvPr>
            <p:ph type="pic" sz="quarter" idx="17"/>
          </p:nvPr>
        </p:nvSpPr>
        <p:spPr>
          <a:xfrm>
            <a:off x="16459199" y="-1"/>
            <a:ext cx="3657600" cy="6400800"/>
          </a:xfrm>
          <a:prstGeom prst="rect">
            <a:avLst/>
          </a:prstGeom>
          <a:solidFill>
            <a:schemeClr val="tx2">
              <a:lumMod val="90000"/>
              <a:lumOff val="10000"/>
            </a:schemeClr>
          </a:solidFill>
        </p:spPr>
      </p:sp>
    </p:spTree>
    <p:extLst>
      <p:ext uri="{BB962C8B-B14F-4D97-AF65-F5344CB8AC3E}">
        <p14:creationId xmlns:p14="http://schemas.microsoft.com/office/powerpoint/2010/main" val="52249887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Image Holder #80">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4"/>
          <p:cNvSpPr>
            <a:spLocks noGrp="1"/>
          </p:cNvSpPr>
          <p:nvPr>
            <p:ph type="pic" sz="quarter" idx="13"/>
          </p:nvPr>
        </p:nvSpPr>
        <p:spPr>
          <a:xfrm>
            <a:off x="0" y="0"/>
            <a:ext cx="20116800" cy="5486400"/>
          </a:xfrm>
          <a:prstGeom prst="rect">
            <a:avLst/>
          </a:prstGeom>
          <a:solidFill>
            <a:schemeClr val="tx2">
              <a:lumMod val="75000"/>
              <a:lumOff val="25000"/>
            </a:schemeClr>
          </a:solidFill>
        </p:spPr>
      </p:sp>
      <p:sp>
        <p:nvSpPr>
          <p:cNvPr id="4" name="Picture Placeholder 15"/>
          <p:cNvSpPr>
            <a:spLocks noGrp="1"/>
          </p:cNvSpPr>
          <p:nvPr>
            <p:ph type="pic" sz="quarter" idx="14"/>
          </p:nvPr>
        </p:nvSpPr>
        <p:spPr>
          <a:xfrm>
            <a:off x="5145577" y="3890355"/>
            <a:ext cx="3191256" cy="3191256"/>
          </a:xfrm>
          <a:prstGeom prst="rect">
            <a:avLst/>
          </a:prstGeom>
          <a:solidFill>
            <a:schemeClr val="tx2">
              <a:lumMod val="90000"/>
              <a:lumOff val="10000"/>
            </a:schemeClr>
          </a:solidFill>
        </p:spPr>
      </p:sp>
      <p:sp>
        <p:nvSpPr>
          <p:cNvPr id="5" name="Picture Placeholder 16"/>
          <p:cNvSpPr>
            <a:spLocks noGrp="1"/>
          </p:cNvSpPr>
          <p:nvPr>
            <p:ph type="pic" sz="quarter" idx="15"/>
          </p:nvPr>
        </p:nvSpPr>
        <p:spPr>
          <a:xfrm>
            <a:off x="8462355" y="3890355"/>
            <a:ext cx="3191256" cy="3191256"/>
          </a:xfrm>
          <a:prstGeom prst="rect">
            <a:avLst/>
          </a:prstGeom>
          <a:solidFill>
            <a:schemeClr val="tx2">
              <a:lumMod val="90000"/>
              <a:lumOff val="10000"/>
            </a:schemeClr>
          </a:solidFill>
        </p:spPr>
      </p:sp>
      <p:sp>
        <p:nvSpPr>
          <p:cNvPr id="7" name="Picture Placeholder 17"/>
          <p:cNvSpPr>
            <a:spLocks noGrp="1"/>
          </p:cNvSpPr>
          <p:nvPr>
            <p:ph type="pic" sz="quarter" idx="16"/>
          </p:nvPr>
        </p:nvSpPr>
        <p:spPr>
          <a:xfrm>
            <a:off x="11779133" y="3890355"/>
            <a:ext cx="3191256" cy="3191256"/>
          </a:xfrm>
          <a:prstGeom prst="rect">
            <a:avLst/>
          </a:prstGeom>
          <a:solidFill>
            <a:schemeClr val="tx2">
              <a:lumMod val="90000"/>
              <a:lumOff val="10000"/>
            </a:schemeClr>
          </a:solidFill>
        </p:spPr>
      </p:sp>
      <p:sp>
        <p:nvSpPr>
          <p:cNvPr id="8" name="Picture Placeholder 18"/>
          <p:cNvSpPr>
            <a:spLocks noGrp="1"/>
          </p:cNvSpPr>
          <p:nvPr>
            <p:ph type="pic" sz="quarter" idx="17"/>
          </p:nvPr>
        </p:nvSpPr>
        <p:spPr>
          <a:xfrm>
            <a:off x="15095912" y="3890355"/>
            <a:ext cx="3191256" cy="3191256"/>
          </a:xfrm>
          <a:prstGeom prst="rect">
            <a:avLst/>
          </a:prstGeom>
          <a:solidFill>
            <a:schemeClr val="tx2">
              <a:lumMod val="90000"/>
              <a:lumOff val="10000"/>
            </a:schemeClr>
          </a:solidFill>
        </p:spPr>
      </p:sp>
      <p:sp>
        <p:nvSpPr>
          <p:cNvPr id="9" name="Picture Placeholder 19"/>
          <p:cNvSpPr>
            <a:spLocks noGrp="1"/>
          </p:cNvSpPr>
          <p:nvPr>
            <p:ph type="pic" sz="quarter" idx="18"/>
          </p:nvPr>
        </p:nvSpPr>
        <p:spPr>
          <a:xfrm>
            <a:off x="1828799" y="3890355"/>
            <a:ext cx="3191256" cy="3191256"/>
          </a:xfrm>
          <a:prstGeom prst="rect">
            <a:avLst/>
          </a:prstGeom>
          <a:solidFill>
            <a:schemeClr val="tx2">
              <a:lumMod val="90000"/>
              <a:lumOff val="10000"/>
            </a:schemeClr>
          </a:solidFill>
        </p:spPr>
      </p:sp>
    </p:spTree>
    <p:extLst>
      <p:ext uri="{BB962C8B-B14F-4D97-AF65-F5344CB8AC3E}">
        <p14:creationId xmlns:p14="http://schemas.microsoft.com/office/powerpoint/2010/main" val="215602933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mage Holder #81">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35"/>
          <p:cNvSpPr>
            <a:spLocks noGrp="1"/>
          </p:cNvSpPr>
          <p:nvPr>
            <p:ph type="pic" sz="quarter" idx="13"/>
          </p:nvPr>
        </p:nvSpPr>
        <p:spPr>
          <a:xfrm>
            <a:off x="1828799" y="2360811"/>
            <a:ext cx="3840480" cy="3657600"/>
          </a:xfrm>
          <a:prstGeom prst="rect">
            <a:avLst/>
          </a:prstGeom>
          <a:solidFill>
            <a:schemeClr val="tx2">
              <a:lumMod val="90000"/>
              <a:lumOff val="10000"/>
            </a:schemeClr>
          </a:solidFill>
        </p:spPr>
      </p:sp>
      <p:sp>
        <p:nvSpPr>
          <p:cNvPr id="4" name="Picture Placeholder 36"/>
          <p:cNvSpPr>
            <a:spLocks noGrp="1"/>
          </p:cNvSpPr>
          <p:nvPr>
            <p:ph type="pic" sz="quarter" idx="14"/>
          </p:nvPr>
        </p:nvSpPr>
        <p:spPr>
          <a:xfrm>
            <a:off x="6035039" y="2360811"/>
            <a:ext cx="3840480" cy="3657600"/>
          </a:xfrm>
          <a:prstGeom prst="rect">
            <a:avLst/>
          </a:prstGeom>
          <a:solidFill>
            <a:schemeClr val="tx2">
              <a:lumMod val="90000"/>
              <a:lumOff val="10000"/>
            </a:schemeClr>
          </a:solidFill>
        </p:spPr>
      </p:sp>
      <p:sp>
        <p:nvSpPr>
          <p:cNvPr id="5" name="Picture Placeholder 38"/>
          <p:cNvSpPr>
            <a:spLocks noGrp="1"/>
          </p:cNvSpPr>
          <p:nvPr>
            <p:ph type="pic" sz="quarter" idx="16"/>
          </p:nvPr>
        </p:nvSpPr>
        <p:spPr>
          <a:xfrm>
            <a:off x="10241279" y="2360811"/>
            <a:ext cx="3840480" cy="3657600"/>
          </a:xfrm>
          <a:prstGeom prst="rect">
            <a:avLst/>
          </a:prstGeom>
          <a:solidFill>
            <a:schemeClr val="tx2">
              <a:lumMod val="90000"/>
              <a:lumOff val="10000"/>
            </a:schemeClr>
          </a:solidFill>
        </p:spPr>
      </p:sp>
      <p:sp>
        <p:nvSpPr>
          <p:cNvPr id="7" name="Picture Placeholder 39"/>
          <p:cNvSpPr>
            <a:spLocks noGrp="1"/>
          </p:cNvSpPr>
          <p:nvPr>
            <p:ph type="pic" sz="quarter" idx="17"/>
          </p:nvPr>
        </p:nvSpPr>
        <p:spPr>
          <a:xfrm>
            <a:off x="14447519" y="2360811"/>
            <a:ext cx="3840480" cy="3657600"/>
          </a:xfrm>
          <a:prstGeom prst="rect">
            <a:avLst/>
          </a:prstGeom>
          <a:solidFill>
            <a:schemeClr val="tx2">
              <a:lumMod val="90000"/>
              <a:lumOff val="10000"/>
            </a:schemeClr>
          </a:solidFill>
        </p:spPr>
      </p:sp>
    </p:spTree>
    <p:extLst>
      <p:ext uri="{BB962C8B-B14F-4D97-AF65-F5344CB8AC3E}">
        <p14:creationId xmlns:p14="http://schemas.microsoft.com/office/powerpoint/2010/main" val="8830640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Image Holder #8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0"/>
          <p:cNvSpPr>
            <a:spLocks noGrp="1"/>
          </p:cNvSpPr>
          <p:nvPr>
            <p:ph type="pic" sz="quarter" idx="13"/>
          </p:nvPr>
        </p:nvSpPr>
        <p:spPr>
          <a:xfrm>
            <a:off x="11321694" y="2735921"/>
            <a:ext cx="2394238" cy="2394238"/>
          </a:xfrm>
          <a:prstGeom prst="ellipse">
            <a:avLst/>
          </a:prstGeom>
          <a:solidFill>
            <a:schemeClr val="tx2">
              <a:lumMod val="90000"/>
              <a:lumOff val="10000"/>
            </a:schemeClr>
          </a:solidFill>
          <a:effectLst/>
        </p:spPr>
      </p:sp>
      <p:sp>
        <p:nvSpPr>
          <p:cNvPr id="4" name="Picture Placeholder 21"/>
          <p:cNvSpPr>
            <a:spLocks noGrp="1"/>
          </p:cNvSpPr>
          <p:nvPr>
            <p:ph type="pic" sz="quarter" idx="14"/>
          </p:nvPr>
        </p:nvSpPr>
        <p:spPr>
          <a:xfrm>
            <a:off x="15893762" y="2736596"/>
            <a:ext cx="2394238" cy="2394238"/>
          </a:xfrm>
          <a:prstGeom prst="ellipse">
            <a:avLst/>
          </a:prstGeom>
          <a:solidFill>
            <a:schemeClr val="tx2">
              <a:lumMod val="90000"/>
              <a:lumOff val="10000"/>
            </a:schemeClr>
          </a:solidFill>
          <a:effectLst/>
        </p:spPr>
      </p:sp>
      <p:sp>
        <p:nvSpPr>
          <p:cNvPr id="5" name="Picture Placeholder 22"/>
          <p:cNvSpPr>
            <a:spLocks noGrp="1"/>
          </p:cNvSpPr>
          <p:nvPr>
            <p:ph type="pic" sz="quarter" idx="15"/>
          </p:nvPr>
        </p:nvSpPr>
        <p:spPr>
          <a:xfrm>
            <a:off x="13607728" y="1419389"/>
            <a:ext cx="2394238" cy="2394238"/>
          </a:xfrm>
          <a:prstGeom prst="ellipse">
            <a:avLst/>
          </a:prstGeom>
          <a:solidFill>
            <a:schemeClr val="tx2">
              <a:lumMod val="90000"/>
              <a:lumOff val="10000"/>
            </a:schemeClr>
          </a:solidFill>
          <a:effectLst/>
        </p:spPr>
      </p:sp>
      <p:sp>
        <p:nvSpPr>
          <p:cNvPr id="7" name="Picture Placeholder 23"/>
          <p:cNvSpPr>
            <a:spLocks noGrp="1"/>
          </p:cNvSpPr>
          <p:nvPr>
            <p:ph type="pic" sz="quarter" idx="16"/>
          </p:nvPr>
        </p:nvSpPr>
        <p:spPr>
          <a:xfrm>
            <a:off x="13607728" y="6695477"/>
            <a:ext cx="2394238" cy="2394238"/>
          </a:xfrm>
          <a:prstGeom prst="ellipse">
            <a:avLst/>
          </a:prstGeom>
          <a:solidFill>
            <a:schemeClr val="tx2">
              <a:lumMod val="90000"/>
              <a:lumOff val="10000"/>
            </a:schemeClr>
          </a:solidFill>
          <a:effectLst/>
        </p:spPr>
      </p:sp>
      <p:sp>
        <p:nvSpPr>
          <p:cNvPr id="8" name="Picture Placeholder 24"/>
          <p:cNvSpPr>
            <a:spLocks noGrp="1"/>
          </p:cNvSpPr>
          <p:nvPr>
            <p:ph type="pic" sz="quarter" idx="17"/>
          </p:nvPr>
        </p:nvSpPr>
        <p:spPr>
          <a:xfrm>
            <a:off x="15893762" y="5376075"/>
            <a:ext cx="2394238" cy="2394238"/>
          </a:xfrm>
          <a:prstGeom prst="ellipse">
            <a:avLst/>
          </a:prstGeom>
          <a:solidFill>
            <a:schemeClr val="tx2">
              <a:lumMod val="90000"/>
              <a:lumOff val="10000"/>
            </a:schemeClr>
          </a:solidFill>
          <a:effectLst/>
        </p:spPr>
      </p:sp>
      <p:sp>
        <p:nvSpPr>
          <p:cNvPr id="9" name="Picture Placeholder 26"/>
          <p:cNvSpPr>
            <a:spLocks noGrp="1"/>
          </p:cNvSpPr>
          <p:nvPr>
            <p:ph type="pic" sz="quarter" idx="19"/>
          </p:nvPr>
        </p:nvSpPr>
        <p:spPr>
          <a:xfrm>
            <a:off x="11321694" y="5378947"/>
            <a:ext cx="2394238" cy="2394238"/>
          </a:xfrm>
          <a:prstGeom prst="ellipse">
            <a:avLst/>
          </a:prstGeom>
          <a:solidFill>
            <a:schemeClr val="tx2">
              <a:lumMod val="90000"/>
              <a:lumOff val="10000"/>
            </a:schemeClr>
          </a:solidFill>
          <a:effectLst/>
        </p:spPr>
      </p:sp>
    </p:spTree>
    <p:extLst>
      <p:ext uri="{BB962C8B-B14F-4D97-AF65-F5344CB8AC3E}">
        <p14:creationId xmlns:p14="http://schemas.microsoft.com/office/powerpoint/2010/main" val="281065516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Image Holder #83">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57"/>
          <p:cNvSpPr>
            <a:spLocks noGrp="1"/>
          </p:cNvSpPr>
          <p:nvPr>
            <p:ph type="pic" sz="quarter" idx="13"/>
          </p:nvPr>
        </p:nvSpPr>
        <p:spPr>
          <a:xfrm>
            <a:off x="1828799" y="1984076"/>
            <a:ext cx="3931920" cy="3502324"/>
          </a:xfrm>
          <a:prstGeom prst="rect">
            <a:avLst/>
          </a:prstGeom>
          <a:solidFill>
            <a:schemeClr val="tx2">
              <a:lumMod val="90000"/>
              <a:lumOff val="10000"/>
            </a:schemeClr>
          </a:solidFill>
        </p:spPr>
      </p:sp>
      <p:sp>
        <p:nvSpPr>
          <p:cNvPr id="4" name="Picture Placeholder 58"/>
          <p:cNvSpPr>
            <a:spLocks noGrp="1"/>
          </p:cNvSpPr>
          <p:nvPr>
            <p:ph type="pic" sz="quarter" idx="14"/>
          </p:nvPr>
        </p:nvSpPr>
        <p:spPr>
          <a:xfrm>
            <a:off x="6004559" y="1984076"/>
            <a:ext cx="3931920" cy="3502324"/>
          </a:xfrm>
          <a:prstGeom prst="rect">
            <a:avLst/>
          </a:prstGeom>
          <a:solidFill>
            <a:schemeClr val="tx2">
              <a:lumMod val="90000"/>
              <a:lumOff val="10000"/>
            </a:schemeClr>
          </a:solidFill>
        </p:spPr>
      </p:sp>
      <p:sp>
        <p:nvSpPr>
          <p:cNvPr id="5" name="Picture Placeholder 60"/>
          <p:cNvSpPr>
            <a:spLocks noGrp="1"/>
          </p:cNvSpPr>
          <p:nvPr>
            <p:ph type="pic" sz="quarter" idx="16"/>
          </p:nvPr>
        </p:nvSpPr>
        <p:spPr>
          <a:xfrm>
            <a:off x="10180319" y="1984076"/>
            <a:ext cx="3931920" cy="3502324"/>
          </a:xfrm>
          <a:prstGeom prst="rect">
            <a:avLst/>
          </a:prstGeom>
          <a:solidFill>
            <a:schemeClr val="tx2">
              <a:lumMod val="90000"/>
              <a:lumOff val="10000"/>
            </a:schemeClr>
          </a:solidFill>
        </p:spPr>
      </p:sp>
      <p:sp>
        <p:nvSpPr>
          <p:cNvPr id="7" name="Picture Placeholder 61"/>
          <p:cNvSpPr>
            <a:spLocks noGrp="1"/>
          </p:cNvSpPr>
          <p:nvPr>
            <p:ph type="pic" sz="quarter" idx="17"/>
          </p:nvPr>
        </p:nvSpPr>
        <p:spPr>
          <a:xfrm>
            <a:off x="14356079" y="1984076"/>
            <a:ext cx="3931920" cy="3502324"/>
          </a:xfrm>
          <a:prstGeom prst="rect">
            <a:avLst/>
          </a:prstGeom>
          <a:solidFill>
            <a:schemeClr val="tx2">
              <a:lumMod val="90000"/>
              <a:lumOff val="10000"/>
            </a:schemeClr>
          </a:solidFill>
        </p:spPr>
      </p:sp>
    </p:spTree>
    <p:extLst>
      <p:ext uri="{BB962C8B-B14F-4D97-AF65-F5344CB8AC3E}">
        <p14:creationId xmlns:p14="http://schemas.microsoft.com/office/powerpoint/2010/main" val="55675702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Image Holder #84">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8"/>
          <p:cNvSpPr>
            <a:spLocks noGrp="1"/>
          </p:cNvSpPr>
          <p:nvPr>
            <p:ph type="pic" sz="quarter" idx="13"/>
          </p:nvPr>
        </p:nvSpPr>
        <p:spPr>
          <a:xfrm>
            <a:off x="1828800" y="2560320"/>
            <a:ext cx="2926080" cy="2926080"/>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4" name="Picture Placeholder 9"/>
          <p:cNvSpPr>
            <a:spLocks noGrp="1"/>
          </p:cNvSpPr>
          <p:nvPr>
            <p:ph type="pic" sz="quarter" idx="14"/>
          </p:nvPr>
        </p:nvSpPr>
        <p:spPr>
          <a:xfrm>
            <a:off x="5212080" y="2560320"/>
            <a:ext cx="2926080" cy="2926080"/>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5" name="Picture Placeholder 10"/>
          <p:cNvSpPr>
            <a:spLocks noGrp="1"/>
          </p:cNvSpPr>
          <p:nvPr>
            <p:ph type="pic" sz="quarter" idx="15"/>
          </p:nvPr>
        </p:nvSpPr>
        <p:spPr>
          <a:xfrm>
            <a:off x="8595360" y="2560320"/>
            <a:ext cx="2926080" cy="2926080"/>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7" name="Picture Placeholder 11"/>
          <p:cNvSpPr>
            <a:spLocks noGrp="1"/>
          </p:cNvSpPr>
          <p:nvPr>
            <p:ph type="pic" sz="quarter" idx="16"/>
          </p:nvPr>
        </p:nvSpPr>
        <p:spPr>
          <a:xfrm>
            <a:off x="11978640" y="2560320"/>
            <a:ext cx="2926080" cy="2926080"/>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
        <p:nvSpPr>
          <p:cNvPr id="8" name="Picture Placeholder 12"/>
          <p:cNvSpPr>
            <a:spLocks noGrp="1"/>
          </p:cNvSpPr>
          <p:nvPr>
            <p:ph type="pic" sz="quarter" idx="17"/>
          </p:nvPr>
        </p:nvSpPr>
        <p:spPr>
          <a:xfrm>
            <a:off x="15361920" y="2560320"/>
            <a:ext cx="2926080" cy="2926080"/>
          </a:xfrm>
          <a:prstGeom prst="ellipse">
            <a:avLst/>
          </a:prstGeom>
          <a:solidFill>
            <a:schemeClr val="tx2">
              <a:lumMod val="90000"/>
              <a:lumOff val="10000"/>
            </a:schemeClr>
          </a:solidFill>
          <a:effectLst>
            <a:outerShdw blurRad="50800" dist="38100" dir="2700000" algn="tl" rotWithShape="0">
              <a:prstClr val="black">
                <a:alpha val="40000"/>
              </a:prstClr>
            </a:outerShdw>
          </a:effectLst>
        </p:spPr>
      </p:sp>
    </p:spTree>
    <p:extLst>
      <p:ext uri="{BB962C8B-B14F-4D97-AF65-F5344CB8AC3E}">
        <p14:creationId xmlns:p14="http://schemas.microsoft.com/office/powerpoint/2010/main" val="376012256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Image Holder #85">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8" y="2144686"/>
            <a:ext cx="3923610" cy="4555375"/>
          </a:xfrm>
          <a:prstGeom prst="rect">
            <a:avLst/>
          </a:prstGeom>
          <a:solidFill>
            <a:schemeClr val="tx2">
              <a:lumMod val="90000"/>
              <a:lumOff val="10000"/>
            </a:schemeClr>
          </a:solidFill>
          <a:effectLst>
            <a:outerShdw blurRad="50800" dist="38100" dir="2700000" algn="tl" rotWithShape="0">
              <a:prstClr val="black">
                <a:alpha val="40000"/>
              </a:prstClr>
            </a:outerShdw>
          </a:effectLst>
        </p:spPr>
      </p:sp>
      <p:sp>
        <p:nvSpPr>
          <p:cNvPr id="4" name="Picture Placeholder 11"/>
          <p:cNvSpPr>
            <a:spLocks noGrp="1"/>
          </p:cNvSpPr>
          <p:nvPr>
            <p:ph type="pic" sz="quarter" idx="14"/>
          </p:nvPr>
        </p:nvSpPr>
        <p:spPr>
          <a:xfrm>
            <a:off x="6007329" y="2161312"/>
            <a:ext cx="3923610" cy="4555375"/>
          </a:xfrm>
          <a:prstGeom prst="rect">
            <a:avLst/>
          </a:prstGeom>
          <a:solidFill>
            <a:schemeClr val="tx2">
              <a:lumMod val="90000"/>
              <a:lumOff val="10000"/>
            </a:schemeClr>
          </a:solidFill>
          <a:effectLst>
            <a:outerShdw blurRad="50800" dist="38100" dir="2700000" algn="tl" rotWithShape="0">
              <a:prstClr val="black">
                <a:alpha val="40000"/>
              </a:prstClr>
            </a:outerShdw>
          </a:effectLst>
        </p:spPr>
      </p:sp>
      <p:sp>
        <p:nvSpPr>
          <p:cNvPr id="5" name="Picture Placeholder 12"/>
          <p:cNvSpPr>
            <a:spLocks noGrp="1"/>
          </p:cNvSpPr>
          <p:nvPr>
            <p:ph type="pic" sz="quarter" idx="15"/>
          </p:nvPr>
        </p:nvSpPr>
        <p:spPr>
          <a:xfrm>
            <a:off x="10185860" y="2161312"/>
            <a:ext cx="3923610" cy="4555375"/>
          </a:xfrm>
          <a:prstGeom prst="rect">
            <a:avLst/>
          </a:prstGeom>
          <a:solidFill>
            <a:schemeClr val="tx2">
              <a:lumMod val="90000"/>
              <a:lumOff val="10000"/>
            </a:schemeClr>
          </a:solidFill>
          <a:effectLst>
            <a:outerShdw blurRad="50800" dist="38100" dir="2700000" algn="tl" rotWithShape="0">
              <a:prstClr val="black">
                <a:alpha val="40000"/>
              </a:prstClr>
            </a:outerShdw>
          </a:effectLst>
        </p:spPr>
      </p:sp>
      <p:sp>
        <p:nvSpPr>
          <p:cNvPr id="7" name="Picture Placeholder 13"/>
          <p:cNvSpPr>
            <a:spLocks noGrp="1"/>
          </p:cNvSpPr>
          <p:nvPr>
            <p:ph type="pic" sz="quarter" idx="16"/>
          </p:nvPr>
        </p:nvSpPr>
        <p:spPr>
          <a:xfrm>
            <a:off x="14364390" y="2144686"/>
            <a:ext cx="3923610" cy="4555375"/>
          </a:xfrm>
          <a:prstGeom prst="rect">
            <a:avLst/>
          </a:prstGeom>
          <a:solidFill>
            <a:schemeClr val="tx2">
              <a:lumMod val="90000"/>
              <a:lumOff val="10000"/>
            </a:schemeClr>
          </a:solidFill>
          <a:effectLst>
            <a:outerShdw blurRad="50800" dist="38100" dir="2700000" algn="tl" rotWithShape="0">
              <a:prstClr val="black">
                <a:alpha val="40000"/>
              </a:prstClr>
            </a:outerShdw>
          </a:effectLst>
        </p:spPr>
      </p:sp>
    </p:spTree>
    <p:extLst>
      <p:ext uri="{BB962C8B-B14F-4D97-AF65-F5344CB8AC3E}">
        <p14:creationId xmlns:p14="http://schemas.microsoft.com/office/powerpoint/2010/main" val="1661253500"/>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Image Holder #86">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63"/>
          <p:cNvSpPr>
            <a:spLocks noGrp="1"/>
          </p:cNvSpPr>
          <p:nvPr>
            <p:ph type="pic" sz="quarter" idx="13"/>
          </p:nvPr>
        </p:nvSpPr>
        <p:spPr>
          <a:xfrm>
            <a:off x="1828799" y="1845424"/>
            <a:ext cx="6400800" cy="7315200"/>
          </a:xfrm>
          <a:prstGeom prst="rect">
            <a:avLst/>
          </a:prstGeom>
          <a:solidFill>
            <a:schemeClr val="tx2">
              <a:lumMod val="90000"/>
              <a:lumOff val="10000"/>
            </a:schemeClr>
          </a:solidFill>
        </p:spPr>
      </p:sp>
    </p:spTree>
    <p:extLst>
      <p:ext uri="{BB962C8B-B14F-4D97-AF65-F5344CB8AC3E}">
        <p14:creationId xmlns:p14="http://schemas.microsoft.com/office/powerpoint/2010/main" val="171665600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Image Holder #87">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3"/>
          <p:cNvSpPr>
            <a:spLocks noGrp="1"/>
          </p:cNvSpPr>
          <p:nvPr>
            <p:ph type="pic" sz="quarter" idx="13"/>
          </p:nvPr>
        </p:nvSpPr>
        <p:spPr>
          <a:xfrm>
            <a:off x="0" y="1828800"/>
            <a:ext cx="20116800" cy="3657600"/>
          </a:xfrm>
          <a:prstGeom prst="rect">
            <a:avLst/>
          </a:prstGeom>
          <a:solidFill>
            <a:schemeClr val="tx2">
              <a:lumMod val="90000"/>
              <a:lumOff val="10000"/>
            </a:schemeClr>
          </a:solidFill>
        </p:spPr>
      </p:sp>
    </p:spTree>
    <p:extLst>
      <p:ext uri="{BB962C8B-B14F-4D97-AF65-F5344CB8AC3E}">
        <p14:creationId xmlns:p14="http://schemas.microsoft.com/office/powerpoint/2010/main" val="200420042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Image Holder #88">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1828799" y="1828800"/>
            <a:ext cx="4572000" cy="7315200"/>
          </a:xfrm>
          <a:prstGeom prst="rect">
            <a:avLst/>
          </a:prstGeom>
          <a:solidFill>
            <a:schemeClr val="tx2">
              <a:lumMod val="90000"/>
              <a:lumOff val="10000"/>
            </a:schemeClr>
          </a:solidFill>
        </p:spPr>
      </p:sp>
    </p:spTree>
    <p:extLst>
      <p:ext uri="{BB962C8B-B14F-4D97-AF65-F5344CB8AC3E}">
        <p14:creationId xmlns:p14="http://schemas.microsoft.com/office/powerpoint/2010/main" val="3475323632"/>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Image Holder #89">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6"/>
          <p:cNvSpPr>
            <a:spLocks noGrp="1"/>
          </p:cNvSpPr>
          <p:nvPr>
            <p:ph type="pic" sz="quarter" idx="13"/>
          </p:nvPr>
        </p:nvSpPr>
        <p:spPr>
          <a:xfrm>
            <a:off x="0" y="0"/>
            <a:ext cx="6400800" cy="10972800"/>
          </a:xfrm>
          <a:prstGeom prst="rect">
            <a:avLst/>
          </a:prstGeom>
          <a:solidFill>
            <a:schemeClr val="tx2">
              <a:lumMod val="90000"/>
              <a:lumOff val="10000"/>
            </a:schemeClr>
          </a:solidFill>
        </p:spPr>
      </p:sp>
    </p:spTree>
    <p:extLst>
      <p:ext uri="{BB962C8B-B14F-4D97-AF65-F5344CB8AC3E}">
        <p14:creationId xmlns:p14="http://schemas.microsoft.com/office/powerpoint/2010/main" val="935980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Holder #7">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78"/>
          <p:cNvSpPr>
            <a:spLocks noGrp="1"/>
          </p:cNvSpPr>
          <p:nvPr>
            <p:ph type="pic" sz="quarter" idx="13"/>
          </p:nvPr>
        </p:nvSpPr>
        <p:spPr>
          <a:xfrm>
            <a:off x="0" y="0"/>
            <a:ext cx="10058400" cy="10972800"/>
          </a:xfrm>
          <a:prstGeom prst="rect">
            <a:avLst/>
          </a:prstGeom>
          <a:solidFill>
            <a:schemeClr val="tx2">
              <a:lumMod val="90000"/>
              <a:lumOff val="10000"/>
            </a:schemeClr>
          </a:solidFill>
        </p:spPr>
      </p:sp>
    </p:spTree>
    <p:extLst>
      <p:ext uri="{BB962C8B-B14F-4D97-AF65-F5344CB8AC3E}">
        <p14:creationId xmlns:p14="http://schemas.microsoft.com/office/powerpoint/2010/main" val="751287073"/>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90">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1828797" y="1828797"/>
            <a:ext cx="5486400" cy="5486400"/>
          </a:xfrm>
          <a:prstGeom prst="rect">
            <a:avLst/>
          </a:prstGeom>
          <a:solidFill>
            <a:schemeClr val="tx2">
              <a:lumMod val="90000"/>
              <a:lumOff val="10000"/>
            </a:schemeClr>
          </a:solidFill>
        </p:spPr>
      </p:sp>
      <p:sp>
        <p:nvSpPr>
          <p:cNvPr id="4" name="Picture Placeholder 11"/>
          <p:cNvSpPr>
            <a:spLocks noGrp="1"/>
          </p:cNvSpPr>
          <p:nvPr>
            <p:ph type="pic" sz="quarter" idx="14"/>
          </p:nvPr>
        </p:nvSpPr>
        <p:spPr>
          <a:xfrm>
            <a:off x="7315198" y="1828800"/>
            <a:ext cx="2743200" cy="2743200"/>
          </a:xfrm>
          <a:prstGeom prst="rect">
            <a:avLst/>
          </a:prstGeom>
          <a:solidFill>
            <a:schemeClr val="tx2">
              <a:lumMod val="90000"/>
              <a:lumOff val="10000"/>
            </a:schemeClr>
          </a:solidFill>
        </p:spPr>
      </p:sp>
      <p:sp>
        <p:nvSpPr>
          <p:cNvPr id="5" name="Picture Placeholder 12"/>
          <p:cNvSpPr>
            <a:spLocks noGrp="1"/>
          </p:cNvSpPr>
          <p:nvPr>
            <p:ph type="pic" sz="quarter" idx="15"/>
          </p:nvPr>
        </p:nvSpPr>
        <p:spPr>
          <a:xfrm>
            <a:off x="10058400" y="1828800"/>
            <a:ext cx="2743200" cy="2743200"/>
          </a:xfrm>
          <a:prstGeom prst="rect">
            <a:avLst/>
          </a:prstGeom>
          <a:solidFill>
            <a:schemeClr val="tx2">
              <a:lumMod val="90000"/>
              <a:lumOff val="10000"/>
            </a:schemeClr>
          </a:solidFill>
        </p:spPr>
      </p:sp>
      <p:sp>
        <p:nvSpPr>
          <p:cNvPr id="7" name="Picture Placeholder 13"/>
          <p:cNvSpPr>
            <a:spLocks noGrp="1"/>
          </p:cNvSpPr>
          <p:nvPr>
            <p:ph type="pic" sz="quarter" idx="16"/>
          </p:nvPr>
        </p:nvSpPr>
        <p:spPr>
          <a:xfrm>
            <a:off x="16459200" y="4571998"/>
            <a:ext cx="3657600" cy="4572000"/>
          </a:xfrm>
          <a:prstGeom prst="rect">
            <a:avLst/>
          </a:prstGeom>
          <a:solidFill>
            <a:schemeClr val="tx2">
              <a:lumMod val="90000"/>
              <a:lumOff val="10000"/>
            </a:schemeClr>
          </a:solidFill>
        </p:spPr>
      </p:sp>
      <p:sp>
        <p:nvSpPr>
          <p:cNvPr id="8" name="Picture Placeholder 14"/>
          <p:cNvSpPr>
            <a:spLocks noGrp="1"/>
          </p:cNvSpPr>
          <p:nvPr>
            <p:ph type="pic" sz="quarter" idx="17"/>
          </p:nvPr>
        </p:nvSpPr>
        <p:spPr>
          <a:xfrm>
            <a:off x="7315199" y="4571997"/>
            <a:ext cx="9144000" cy="4572000"/>
          </a:xfrm>
          <a:prstGeom prst="rect">
            <a:avLst/>
          </a:prstGeom>
          <a:solidFill>
            <a:schemeClr val="tx2">
              <a:lumMod val="90000"/>
              <a:lumOff val="10000"/>
            </a:schemeClr>
          </a:solidFill>
        </p:spPr>
      </p:sp>
    </p:spTree>
    <p:extLst>
      <p:ext uri="{BB962C8B-B14F-4D97-AF65-F5344CB8AC3E}">
        <p14:creationId xmlns:p14="http://schemas.microsoft.com/office/powerpoint/2010/main" val="138731973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Image Holder #91">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5"/>
          <p:cNvSpPr>
            <a:spLocks noGrp="1"/>
          </p:cNvSpPr>
          <p:nvPr>
            <p:ph type="pic" sz="quarter" idx="13"/>
          </p:nvPr>
        </p:nvSpPr>
        <p:spPr>
          <a:xfrm>
            <a:off x="6398721" y="1828799"/>
            <a:ext cx="3611880" cy="7315200"/>
          </a:xfrm>
          <a:prstGeom prst="rect">
            <a:avLst/>
          </a:prstGeom>
          <a:solidFill>
            <a:schemeClr val="tx2">
              <a:lumMod val="90000"/>
              <a:lumOff val="10000"/>
            </a:schemeClr>
          </a:solidFill>
        </p:spPr>
      </p:sp>
      <p:sp>
        <p:nvSpPr>
          <p:cNvPr id="4" name="Picture Placeholder 16"/>
          <p:cNvSpPr>
            <a:spLocks noGrp="1"/>
          </p:cNvSpPr>
          <p:nvPr>
            <p:ph type="pic" sz="quarter" idx="14"/>
          </p:nvPr>
        </p:nvSpPr>
        <p:spPr>
          <a:xfrm>
            <a:off x="10106198" y="1828799"/>
            <a:ext cx="3611880" cy="7315200"/>
          </a:xfrm>
          <a:prstGeom prst="rect">
            <a:avLst/>
          </a:prstGeom>
          <a:solidFill>
            <a:schemeClr val="tx2">
              <a:lumMod val="90000"/>
              <a:lumOff val="10000"/>
            </a:schemeClr>
          </a:solidFill>
        </p:spPr>
      </p:sp>
    </p:spTree>
    <p:extLst>
      <p:ext uri="{BB962C8B-B14F-4D97-AF65-F5344CB8AC3E}">
        <p14:creationId xmlns:p14="http://schemas.microsoft.com/office/powerpoint/2010/main" val="1739007513"/>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Image Holder #92">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1828800" y="1828800"/>
            <a:ext cx="8229600" cy="7315200"/>
          </a:xfrm>
          <a:prstGeom prst="rect">
            <a:avLst/>
          </a:prstGeom>
          <a:solidFill>
            <a:schemeClr val="tx2">
              <a:lumMod val="90000"/>
              <a:lumOff val="10000"/>
            </a:schemeClr>
          </a:solidFill>
        </p:spPr>
      </p:sp>
    </p:spTree>
    <p:extLst>
      <p:ext uri="{BB962C8B-B14F-4D97-AF65-F5344CB8AC3E}">
        <p14:creationId xmlns:p14="http://schemas.microsoft.com/office/powerpoint/2010/main" val="338546139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Image Holder #93">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0" y="0"/>
            <a:ext cx="9144000" cy="7301762"/>
          </a:xfrm>
          <a:custGeom>
            <a:avLst/>
            <a:gdLst>
              <a:gd name="connsiteX0" fmla="*/ 1 w 9144000"/>
              <a:gd name="connsiteY0" fmla="*/ 6661682 h 7301762"/>
              <a:gd name="connsiteX1" fmla="*/ 914400 w 9144000"/>
              <a:gd name="connsiteY1" fmla="*/ 6661682 h 7301762"/>
              <a:gd name="connsiteX2" fmla="*/ 914400 w 9144000"/>
              <a:gd name="connsiteY2" fmla="*/ 7301762 h 7301762"/>
              <a:gd name="connsiteX3" fmla="*/ 1 w 9144000"/>
              <a:gd name="connsiteY3" fmla="*/ 7301762 h 7301762"/>
              <a:gd name="connsiteX4" fmla="*/ 0 w 9144000"/>
              <a:gd name="connsiteY4" fmla="*/ 5921496 h 7301762"/>
              <a:gd name="connsiteX5" fmla="*/ 1828800 w 9144000"/>
              <a:gd name="connsiteY5" fmla="*/ 5921496 h 7301762"/>
              <a:gd name="connsiteX6" fmla="*/ 1828800 w 9144000"/>
              <a:gd name="connsiteY6" fmla="*/ 6561576 h 7301762"/>
              <a:gd name="connsiteX7" fmla="*/ 0 w 9144000"/>
              <a:gd name="connsiteY7" fmla="*/ 6561576 h 7301762"/>
              <a:gd name="connsiteX8" fmla="*/ 0 w 9144000"/>
              <a:gd name="connsiteY8" fmla="*/ 5181309 h 7301762"/>
              <a:gd name="connsiteX9" fmla="*/ 2743200 w 9144000"/>
              <a:gd name="connsiteY9" fmla="*/ 5181309 h 7301762"/>
              <a:gd name="connsiteX10" fmla="*/ 2743200 w 9144000"/>
              <a:gd name="connsiteY10" fmla="*/ 5821389 h 7301762"/>
              <a:gd name="connsiteX11" fmla="*/ 0 w 9144000"/>
              <a:gd name="connsiteY11" fmla="*/ 5821389 h 7301762"/>
              <a:gd name="connsiteX12" fmla="*/ 0 w 9144000"/>
              <a:gd name="connsiteY12" fmla="*/ 4441122 h 7301762"/>
              <a:gd name="connsiteX13" fmla="*/ 3657600 w 9144000"/>
              <a:gd name="connsiteY13" fmla="*/ 4441122 h 7301762"/>
              <a:gd name="connsiteX14" fmla="*/ 3657600 w 9144000"/>
              <a:gd name="connsiteY14" fmla="*/ 5081202 h 7301762"/>
              <a:gd name="connsiteX15" fmla="*/ 0 w 9144000"/>
              <a:gd name="connsiteY15" fmla="*/ 5081202 h 7301762"/>
              <a:gd name="connsiteX16" fmla="*/ 1 w 9144000"/>
              <a:gd name="connsiteY16" fmla="*/ 3700935 h 7301762"/>
              <a:gd name="connsiteX17" fmla="*/ 4572000 w 9144000"/>
              <a:gd name="connsiteY17" fmla="*/ 3700935 h 7301762"/>
              <a:gd name="connsiteX18" fmla="*/ 4572000 w 9144000"/>
              <a:gd name="connsiteY18" fmla="*/ 4341015 h 7301762"/>
              <a:gd name="connsiteX19" fmla="*/ 1 w 9144000"/>
              <a:gd name="connsiteY19" fmla="*/ 4341015 h 7301762"/>
              <a:gd name="connsiteX20" fmla="*/ 1 w 9144000"/>
              <a:gd name="connsiteY20" fmla="*/ 2960748 h 7301762"/>
              <a:gd name="connsiteX21" fmla="*/ 5486400 w 9144000"/>
              <a:gd name="connsiteY21" fmla="*/ 2960748 h 7301762"/>
              <a:gd name="connsiteX22" fmla="*/ 5486400 w 9144000"/>
              <a:gd name="connsiteY22" fmla="*/ 3600828 h 7301762"/>
              <a:gd name="connsiteX23" fmla="*/ 1 w 9144000"/>
              <a:gd name="connsiteY23" fmla="*/ 3600828 h 7301762"/>
              <a:gd name="connsiteX24" fmla="*/ 1 w 9144000"/>
              <a:gd name="connsiteY24" fmla="*/ 2220561 h 7301762"/>
              <a:gd name="connsiteX25" fmla="*/ 6400800 w 9144000"/>
              <a:gd name="connsiteY25" fmla="*/ 2220561 h 7301762"/>
              <a:gd name="connsiteX26" fmla="*/ 6400800 w 9144000"/>
              <a:gd name="connsiteY26" fmla="*/ 2860641 h 7301762"/>
              <a:gd name="connsiteX27" fmla="*/ 1 w 9144000"/>
              <a:gd name="connsiteY27" fmla="*/ 2860641 h 7301762"/>
              <a:gd name="connsiteX28" fmla="*/ 1 w 9144000"/>
              <a:gd name="connsiteY28" fmla="*/ 1480374 h 7301762"/>
              <a:gd name="connsiteX29" fmla="*/ 7315200 w 9144000"/>
              <a:gd name="connsiteY29" fmla="*/ 1480374 h 7301762"/>
              <a:gd name="connsiteX30" fmla="*/ 7315200 w 9144000"/>
              <a:gd name="connsiteY30" fmla="*/ 2120454 h 7301762"/>
              <a:gd name="connsiteX31" fmla="*/ 1 w 9144000"/>
              <a:gd name="connsiteY31" fmla="*/ 2120454 h 7301762"/>
              <a:gd name="connsiteX32" fmla="*/ 1 w 9144000"/>
              <a:gd name="connsiteY32" fmla="*/ 740187 h 7301762"/>
              <a:gd name="connsiteX33" fmla="*/ 8229600 w 9144000"/>
              <a:gd name="connsiteY33" fmla="*/ 740187 h 7301762"/>
              <a:gd name="connsiteX34" fmla="*/ 8229600 w 9144000"/>
              <a:gd name="connsiteY34" fmla="*/ 1380267 h 7301762"/>
              <a:gd name="connsiteX35" fmla="*/ 1 w 9144000"/>
              <a:gd name="connsiteY35" fmla="*/ 1380267 h 7301762"/>
              <a:gd name="connsiteX36" fmla="*/ 1 w 9144000"/>
              <a:gd name="connsiteY36" fmla="*/ 0 h 7301762"/>
              <a:gd name="connsiteX37" fmla="*/ 9144000 w 9144000"/>
              <a:gd name="connsiteY37" fmla="*/ 0 h 7301762"/>
              <a:gd name="connsiteX38" fmla="*/ 9144000 w 9144000"/>
              <a:gd name="connsiteY38" fmla="*/ 640080 h 7301762"/>
              <a:gd name="connsiteX39" fmla="*/ 1 w 9144000"/>
              <a:gd name="connsiteY39" fmla="*/ 640080 h 7301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9144000" h="7301762">
                <a:moveTo>
                  <a:pt x="1" y="6661682"/>
                </a:moveTo>
                <a:lnTo>
                  <a:pt x="914400" y="6661682"/>
                </a:lnTo>
                <a:lnTo>
                  <a:pt x="914400" y="7301762"/>
                </a:lnTo>
                <a:lnTo>
                  <a:pt x="1" y="7301762"/>
                </a:lnTo>
                <a:close/>
                <a:moveTo>
                  <a:pt x="0" y="5921496"/>
                </a:moveTo>
                <a:lnTo>
                  <a:pt x="1828800" y="5921496"/>
                </a:lnTo>
                <a:lnTo>
                  <a:pt x="1828800" y="6561576"/>
                </a:lnTo>
                <a:lnTo>
                  <a:pt x="0" y="6561576"/>
                </a:lnTo>
                <a:close/>
                <a:moveTo>
                  <a:pt x="0" y="5181309"/>
                </a:moveTo>
                <a:lnTo>
                  <a:pt x="2743200" y="5181309"/>
                </a:lnTo>
                <a:lnTo>
                  <a:pt x="2743200" y="5821389"/>
                </a:lnTo>
                <a:lnTo>
                  <a:pt x="0" y="5821389"/>
                </a:lnTo>
                <a:close/>
                <a:moveTo>
                  <a:pt x="0" y="4441122"/>
                </a:moveTo>
                <a:lnTo>
                  <a:pt x="3657600" y="4441122"/>
                </a:lnTo>
                <a:lnTo>
                  <a:pt x="3657600" y="5081202"/>
                </a:lnTo>
                <a:lnTo>
                  <a:pt x="0" y="5081202"/>
                </a:lnTo>
                <a:close/>
                <a:moveTo>
                  <a:pt x="1" y="3700935"/>
                </a:moveTo>
                <a:lnTo>
                  <a:pt x="4572000" y="3700935"/>
                </a:lnTo>
                <a:lnTo>
                  <a:pt x="4572000" y="4341015"/>
                </a:lnTo>
                <a:lnTo>
                  <a:pt x="1" y="4341015"/>
                </a:lnTo>
                <a:close/>
                <a:moveTo>
                  <a:pt x="1" y="2960748"/>
                </a:moveTo>
                <a:lnTo>
                  <a:pt x="5486400" y="2960748"/>
                </a:lnTo>
                <a:lnTo>
                  <a:pt x="5486400" y="3600828"/>
                </a:lnTo>
                <a:lnTo>
                  <a:pt x="1" y="3600828"/>
                </a:lnTo>
                <a:close/>
                <a:moveTo>
                  <a:pt x="1" y="2220561"/>
                </a:moveTo>
                <a:lnTo>
                  <a:pt x="6400800" y="2220561"/>
                </a:lnTo>
                <a:lnTo>
                  <a:pt x="6400800" y="2860641"/>
                </a:lnTo>
                <a:lnTo>
                  <a:pt x="1" y="2860641"/>
                </a:lnTo>
                <a:close/>
                <a:moveTo>
                  <a:pt x="1" y="1480374"/>
                </a:moveTo>
                <a:lnTo>
                  <a:pt x="7315200" y="1480374"/>
                </a:lnTo>
                <a:lnTo>
                  <a:pt x="7315200" y="2120454"/>
                </a:lnTo>
                <a:lnTo>
                  <a:pt x="1" y="2120454"/>
                </a:lnTo>
                <a:close/>
                <a:moveTo>
                  <a:pt x="1" y="740187"/>
                </a:moveTo>
                <a:lnTo>
                  <a:pt x="8229600" y="740187"/>
                </a:lnTo>
                <a:lnTo>
                  <a:pt x="8229600" y="1380267"/>
                </a:lnTo>
                <a:lnTo>
                  <a:pt x="1" y="1380267"/>
                </a:lnTo>
                <a:close/>
                <a:moveTo>
                  <a:pt x="1" y="0"/>
                </a:moveTo>
                <a:lnTo>
                  <a:pt x="9144000" y="0"/>
                </a:lnTo>
                <a:lnTo>
                  <a:pt x="9144000" y="640080"/>
                </a:lnTo>
                <a:lnTo>
                  <a:pt x="1" y="640080"/>
                </a:lnTo>
                <a:close/>
              </a:path>
            </a:pathLst>
          </a:custGeom>
          <a:solidFill>
            <a:schemeClr val="tx2">
              <a:lumMod val="90000"/>
              <a:lumOff val="10000"/>
            </a:schemeClr>
          </a:solidFill>
          <a:effectLst/>
        </p:spPr>
      </p:sp>
    </p:spTree>
    <p:extLst>
      <p:ext uri="{BB962C8B-B14F-4D97-AF65-F5344CB8AC3E}">
        <p14:creationId xmlns:p14="http://schemas.microsoft.com/office/powerpoint/2010/main" val="423016853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Image Holder #94">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
          <p:cNvSpPr>
            <a:spLocks noGrp="1"/>
          </p:cNvSpPr>
          <p:nvPr>
            <p:ph type="pic" sz="quarter" idx="13"/>
          </p:nvPr>
        </p:nvSpPr>
        <p:spPr>
          <a:xfrm>
            <a:off x="2775273" y="2208444"/>
            <a:ext cx="8448540" cy="6397674"/>
          </a:xfrm>
          <a:prstGeom prst="rect">
            <a:avLst/>
          </a:prstGeom>
          <a:solidFill>
            <a:schemeClr val="tx2">
              <a:lumMod val="90000"/>
              <a:lumOff val="10000"/>
            </a:schemeClr>
          </a:solidFill>
        </p:spPr>
      </p:sp>
    </p:spTree>
    <p:extLst>
      <p:ext uri="{BB962C8B-B14F-4D97-AF65-F5344CB8AC3E}">
        <p14:creationId xmlns:p14="http://schemas.microsoft.com/office/powerpoint/2010/main" val="81344130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Image Holder #95">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2111883" y="2382291"/>
            <a:ext cx="4683364" cy="6176245"/>
          </a:xfrm>
          <a:prstGeom prst="rect">
            <a:avLst/>
          </a:prstGeom>
          <a:solidFill>
            <a:schemeClr val="tx2">
              <a:lumMod val="90000"/>
              <a:lumOff val="10000"/>
            </a:schemeClr>
          </a:solidFill>
        </p:spPr>
      </p:sp>
    </p:spTree>
    <p:extLst>
      <p:ext uri="{BB962C8B-B14F-4D97-AF65-F5344CB8AC3E}">
        <p14:creationId xmlns:p14="http://schemas.microsoft.com/office/powerpoint/2010/main" val="337417462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Image Holder #96">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9924847" y="2158278"/>
            <a:ext cx="8112141" cy="5210710"/>
          </a:xfrm>
          <a:prstGeom prst="rect">
            <a:avLst/>
          </a:prstGeom>
          <a:solidFill>
            <a:schemeClr val="tx2">
              <a:lumMod val="90000"/>
              <a:lumOff val="10000"/>
            </a:schemeClr>
          </a:solidFill>
        </p:spPr>
      </p:sp>
    </p:spTree>
    <p:extLst>
      <p:ext uri="{BB962C8B-B14F-4D97-AF65-F5344CB8AC3E}">
        <p14:creationId xmlns:p14="http://schemas.microsoft.com/office/powerpoint/2010/main" val="371792953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Image Holder #97">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10"/>
          <p:cNvSpPr>
            <a:spLocks noGrp="1"/>
          </p:cNvSpPr>
          <p:nvPr>
            <p:ph type="pic" sz="quarter" idx="13"/>
          </p:nvPr>
        </p:nvSpPr>
        <p:spPr>
          <a:xfrm>
            <a:off x="2183601" y="2178752"/>
            <a:ext cx="8107882" cy="4928092"/>
          </a:xfrm>
          <a:prstGeom prst="rect">
            <a:avLst/>
          </a:prstGeom>
          <a:solidFill>
            <a:schemeClr val="tx2">
              <a:lumMod val="90000"/>
              <a:lumOff val="10000"/>
            </a:schemeClr>
          </a:solidFill>
        </p:spPr>
      </p:sp>
    </p:spTree>
    <p:extLst>
      <p:ext uri="{BB962C8B-B14F-4D97-AF65-F5344CB8AC3E}">
        <p14:creationId xmlns:p14="http://schemas.microsoft.com/office/powerpoint/2010/main" val="1221839371"/>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Image Holder #98">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4" name="Picture Placeholder 2"/>
          <p:cNvSpPr>
            <a:spLocks noGrp="1"/>
          </p:cNvSpPr>
          <p:nvPr>
            <p:ph type="pic" sz="quarter" idx="15"/>
          </p:nvPr>
        </p:nvSpPr>
        <p:spPr>
          <a:xfrm>
            <a:off x="0" y="0"/>
            <a:ext cx="20116800" cy="10972800"/>
          </a:xfrm>
          <a:prstGeom prst="rect">
            <a:avLst/>
          </a:prstGeom>
          <a:solidFill>
            <a:schemeClr val="tx2">
              <a:lumMod val="90000"/>
              <a:lumOff val="10000"/>
            </a:schemeClr>
          </a:solidFill>
        </p:spPr>
      </p:sp>
      <p:sp>
        <p:nvSpPr>
          <p:cNvPr id="3" name="Picture Placeholder 2"/>
          <p:cNvSpPr>
            <a:spLocks noGrp="1"/>
          </p:cNvSpPr>
          <p:nvPr>
            <p:ph type="pic" sz="quarter" idx="14"/>
          </p:nvPr>
        </p:nvSpPr>
        <p:spPr>
          <a:xfrm>
            <a:off x="-681318" y="1975971"/>
            <a:ext cx="9394171" cy="6432923"/>
          </a:xfrm>
          <a:prstGeom prst="rect">
            <a:avLst/>
          </a:prstGeom>
          <a:solidFill>
            <a:schemeClr val="tx2">
              <a:lumMod val="90000"/>
              <a:lumOff val="10000"/>
            </a:schemeClr>
          </a:solidFill>
        </p:spPr>
      </p:sp>
    </p:spTree>
    <p:extLst>
      <p:ext uri="{BB962C8B-B14F-4D97-AF65-F5344CB8AC3E}">
        <p14:creationId xmlns:p14="http://schemas.microsoft.com/office/powerpoint/2010/main" val="365577862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Image Holder #99">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0063FFC-3F4A-4B71-B5C8-7ED7B6CBE892}" type="slidenum">
              <a:rPr lang="en-US" smtClean="0"/>
              <a:t>‹#›</a:t>
            </a:fld>
            <a:endParaRPr lang="en-US" dirty="0"/>
          </a:p>
        </p:txBody>
      </p:sp>
      <p:sp>
        <p:nvSpPr>
          <p:cNvPr id="3" name="Picture Placeholder 2"/>
          <p:cNvSpPr>
            <a:spLocks noGrp="1"/>
          </p:cNvSpPr>
          <p:nvPr>
            <p:ph type="pic" sz="quarter" idx="13"/>
          </p:nvPr>
        </p:nvSpPr>
        <p:spPr>
          <a:xfrm>
            <a:off x="6592543" y="2268834"/>
            <a:ext cx="7069669" cy="4645001"/>
          </a:xfrm>
          <a:prstGeom prst="rect">
            <a:avLst/>
          </a:prstGeom>
          <a:solidFill>
            <a:schemeClr val="tx2">
              <a:lumMod val="90000"/>
              <a:lumOff val="10000"/>
            </a:schemeClr>
          </a:solidFill>
        </p:spPr>
      </p:sp>
    </p:spTree>
    <p:extLst>
      <p:ext uri="{BB962C8B-B14F-4D97-AF65-F5344CB8AC3E}">
        <p14:creationId xmlns:p14="http://schemas.microsoft.com/office/powerpoint/2010/main" val="700732583"/>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102" Type="http://schemas.openxmlformats.org/officeDocument/2006/relationships/slideLayout" Target="../slideLayouts/slideLayout102.xml"/><Relationship Id="rId110" Type="http://schemas.openxmlformats.org/officeDocument/2006/relationships/hyperlink" Target="http://graphicriver.net/user/simplesmart/portfolio" TargetMode="Externa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theme" Target="../theme/theme1.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17819157" y="764771"/>
            <a:ext cx="585216" cy="584200"/>
          </a:xfrm>
          <a:prstGeom prst="rect">
            <a:avLst/>
          </a:prstGeom>
          <a:noFill/>
        </p:spPr>
        <p:txBody>
          <a:bodyPr vert="horz" lIns="91440" tIns="45720" rIns="91440" bIns="45720" rtlCol="0" anchor="ctr"/>
          <a:lstStyle>
            <a:lvl1pPr algn="r">
              <a:defRPr sz="1800" b="0">
                <a:solidFill>
                  <a:schemeClr val="tx2">
                    <a:lumMod val="90000"/>
                    <a:lumOff val="10000"/>
                  </a:schemeClr>
                </a:solidFill>
                <a:latin typeface="Roboto" panose="02000000000000000000" pitchFamily="2" charset="0"/>
                <a:ea typeface="Roboto" panose="02000000000000000000" pitchFamily="2" charset="0"/>
              </a:defRPr>
            </a:lvl1pPr>
          </a:lstStyle>
          <a:p>
            <a:fld id="{A0063FFC-3F4A-4B71-B5C8-7ED7B6CBE892}" type="slidenum">
              <a:rPr lang="en-US" smtClean="0"/>
              <a:pPr/>
              <a:t>‹#›</a:t>
            </a:fld>
            <a:endParaRPr lang="en-US" dirty="0"/>
          </a:p>
        </p:txBody>
      </p:sp>
      <p:sp>
        <p:nvSpPr>
          <p:cNvPr id="17" name="Shape 2715">
            <a:hlinkClick r:id="rId110"/>
          </p:cNvPr>
          <p:cNvSpPr/>
          <p:nvPr userDrawn="1"/>
        </p:nvSpPr>
        <p:spPr>
          <a:xfrm>
            <a:off x="16624899" y="10281055"/>
            <a:ext cx="365760" cy="36576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18" name="Shape 2716"/>
          <p:cNvSpPr/>
          <p:nvPr userDrawn="1"/>
        </p:nvSpPr>
        <p:spPr>
          <a:xfrm>
            <a:off x="15976506" y="10281055"/>
            <a:ext cx="365760" cy="365760"/>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19" name="Shape 2721"/>
          <p:cNvSpPr/>
          <p:nvPr userDrawn="1"/>
        </p:nvSpPr>
        <p:spPr>
          <a:xfrm>
            <a:off x="17273292" y="10281055"/>
            <a:ext cx="365760" cy="365760"/>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20" name="Shape 2725"/>
          <p:cNvSpPr/>
          <p:nvPr userDrawn="1"/>
        </p:nvSpPr>
        <p:spPr>
          <a:xfrm>
            <a:off x="17921685" y="10281055"/>
            <a:ext cx="365760" cy="365760"/>
          </a:xfrm>
          <a:custGeom>
            <a:avLst/>
            <a:gdLst/>
            <a:ahLst/>
            <a:cxnLst>
              <a:cxn ang="0">
                <a:pos x="wd2" y="hd2"/>
              </a:cxn>
              <a:cxn ang="5400000">
                <a:pos x="wd2" y="hd2"/>
              </a:cxn>
              <a:cxn ang="10800000">
                <a:pos x="wd2" y="hd2"/>
              </a:cxn>
              <a:cxn ang="16200000">
                <a:pos x="wd2" y="hd2"/>
              </a:cxn>
            </a:cxnLst>
            <a:rect l="0" t="0" r="r" b="b"/>
            <a:pathLst>
              <a:path w="21600" h="21600" extrusionOk="0">
                <a:moveTo>
                  <a:pt x="14727" y="13745"/>
                </a:moveTo>
                <a:cubicBezTo>
                  <a:pt x="14727" y="14288"/>
                  <a:pt x="14287" y="14727"/>
                  <a:pt x="13745" y="14727"/>
                </a:cubicBezTo>
                <a:lnTo>
                  <a:pt x="7855" y="14727"/>
                </a:lnTo>
                <a:cubicBezTo>
                  <a:pt x="7313" y="14727"/>
                  <a:pt x="6873" y="14288"/>
                  <a:pt x="6873" y="13745"/>
                </a:cubicBezTo>
                <a:lnTo>
                  <a:pt x="6873" y="10309"/>
                </a:lnTo>
                <a:lnTo>
                  <a:pt x="7904" y="10309"/>
                </a:lnTo>
                <a:cubicBezTo>
                  <a:pt x="7877" y="10470"/>
                  <a:pt x="7855" y="10632"/>
                  <a:pt x="7855" y="10800"/>
                </a:cubicBezTo>
                <a:cubicBezTo>
                  <a:pt x="7855" y="12427"/>
                  <a:pt x="9173" y="13745"/>
                  <a:pt x="10800" y="13745"/>
                </a:cubicBezTo>
                <a:cubicBezTo>
                  <a:pt x="12427" y="13745"/>
                  <a:pt x="13745" y="12427"/>
                  <a:pt x="13745" y="10800"/>
                </a:cubicBezTo>
                <a:cubicBezTo>
                  <a:pt x="13745" y="10632"/>
                  <a:pt x="13723" y="10470"/>
                  <a:pt x="13696" y="10309"/>
                </a:cubicBezTo>
                <a:lnTo>
                  <a:pt x="14727" y="10309"/>
                </a:lnTo>
                <a:cubicBezTo>
                  <a:pt x="14727" y="10309"/>
                  <a:pt x="14727" y="13745"/>
                  <a:pt x="14727" y="13745"/>
                </a:cubicBezTo>
                <a:close/>
                <a:moveTo>
                  <a:pt x="10800" y="8836"/>
                </a:moveTo>
                <a:cubicBezTo>
                  <a:pt x="11884" y="8836"/>
                  <a:pt x="12764" y="9716"/>
                  <a:pt x="12764" y="10800"/>
                </a:cubicBezTo>
                <a:cubicBezTo>
                  <a:pt x="12764" y="11884"/>
                  <a:pt x="11884" y="12764"/>
                  <a:pt x="10800" y="12764"/>
                </a:cubicBezTo>
                <a:cubicBezTo>
                  <a:pt x="9716" y="12764"/>
                  <a:pt x="8836" y="11884"/>
                  <a:pt x="8836" y="10800"/>
                </a:cubicBezTo>
                <a:cubicBezTo>
                  <a:pt x="8836" y="9716"/>
                  <a:pt x="9716" y="8836"/>
                  <a:pt x="10800" y="8836"/>
                </a:cubicBezTo>
                <a:moveTo>
                  <a:pt x="12764" y="7364"/>
                </a:moveTo>
                <a:lnTo>
                  <a:pt x="14236" y="7364"/>
                </a:lnTo>
                <a:lnTo>
                  <a:pt x="14236" y="8836"/>
                </a:lnTo>
                <a:lnTo>
                  <a:pt x="12764" y="8836"/>
                </a:lnTo>
                <a:cubicBezTo>
                  <a:pt x="12764" y="8836"/>
                  <a:pt x="12764" y="7364"/>
                  <a:pt x="12764" y="7364"/>
                </a:cubicBezTo>
                <a:close/>
                <a:moveTo>
                  <a:pt x="13745" y="5891"/>
                </a:moveTo>
                <a:lnTo>
                  <a:pt x="7855" y="5891"/>
                </a:lnTo>
                <a:cubicBezTo>
                  <a:pt x="6770" y="5891"/>
                  <a:pt x="5891" y="6770"/>
                  <a:pt x="5891" y="7855"/>
                </a:cubicBezTo>
                <a:lnTo>
                  <a:pt x="5891" y="13745"/>
                </a:lnTo>
                <a:cubicBezTo>
                  <a:pt x="5891" y="14830"/>
                  <a:pt x="6770" y="15709"/>
                  <a:pt x="7855" y="15709"/>
                </a:cubicBezTo>
                <a:lnTo>
                  <a:pt x="13745" y="15709"/>
                </a:lnTo>
                <a:cubicBezTo>
                  <a:pt x="14830" y="15709"/>
                  <a:pt x="15709" y="14830"/>
                  <a:pt x="15709" y="13745"/>
                </a:cubicBezTo>
                <a:lnTo>
                  <a:pt x="15709" y="7855"/>
                </a:lnTo>
                <a:cubicBezTo>
                  <a:pt x="15709" y="6770"/>
                  <a:pt x="14830" y="5891"/>
                  <a:pt x="13745" y="5891"/>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2" name="TextBox 1"/>
          <p:cNvSpPr txBox="1"/>
          <p:nvPr userDrawn="1"/>
        </p:nvSpPr>
        <p:spPr>
          <a:xfrm>
            <a:off x="1762298" y="10277483"/>
            <a:ext cx="1992853" cy="369332"/>
          </a:xfrm>
          <a:prstGeom prst="rect">
            <a:avLst/>
          </a:prstGeom>
          <a:noFill/>
        </p:spPr>
        <p:txBody>
          <a:bodyPr wrap="none" rtlCol="0">
            <a:spAutoFit/>
          </a:bodyPr>
          <a:lstStyle/>
          <a:p>
            <a:r>
              <a:rPr lang="en-US" sz="1800" dirty="0">
                <a:solidFill>
                  <a:schemeClr val="tx2">
                    <a:lumMod val="90000"/>
                    <a:lumOff val="10000"/>
                  </a:schemeClr>
                </a:solidFill>
                <a:latin typeface="Roboto" panose="02000000000000000000" pitchFamily="2" charset="0"/>
                <a:ea typeface="Roboto" panose="02000000000000000000" pitchFamily="2" charset="0"/>
              </a:rPr>
              <a:t>Easy Link Keeper</a:t>
            </a:r>
          </a:p>
        </p:txBody>
      </p:sp>
    </p:spTree>
    <p:extLst>
      <p:ext uri="{BB962C8B-B14F-4D97-AF65-F5344CB8AC3E}">
        <p14:creationId xmlns:p14="http://schemas.microsoft.com/office/powerpoint/2010/main" val="32009163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2" r:id="rId3"/>
    <p:sldLayoutId id="2147483682" r:id="rId4"/>
    <p:sldLayoutId id="2147483683" r:id="rId5"/>
    <p:sldLayoutId id="2147483669" r:id="rId6"/>
    <p:sldLayoutId id="2147483670" r:id="rId7"/>
    <p:sldLayoutId id="2147483671" r:id="rId8"/>
    <p:sldLayoutId id="2147483684" r:id="rId9"/>
    <p:sldLayoutId id="2147483734" r:id="rId10"/>
    <p:sldLayoutId id="2147483735"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736" r:id="rId21"/>
    <p:sldLayoutId id="2147483737" r:id="rId22"/>
    <p:sldLayoutId id="2147483738" r:id="rId23"/>
    <p:sldLayoutId id="2147483694" r:id="rId24"/>
    <p:sldLayoutId id="2147483695" r:id="rId25"/>
    <p:sldLayoutId id="2147483696" r:id="rId26"/>
    <p:sldLayoutId id="2147483697" r:id="rId27"/>
    <p:sldLayoutId id="2147483698" r:id="rId28"/>
    <p:sldLayoutId id="2147483699" r:id="rId29"/>
    <p:sldLayoutId id="2147483700" r:id="rId30"/>
    <p:sldLayoutId id="2147483701" r:id="rId31"/>
    <p:sldLayoutId id="2147483702" r:id="rId32"/>
    <p:sldLayoutId id="2147483703" r:id="rId33"/>
    <p:sldLayoutId id="2147483704" r:id="rId34"/>
    <p:sldLayoutId id="2147483705" r:id="rId35"/>
    <p:sldLayoutId id="2147483706" r:id="rId36"/>
    <p:sldLayoutId id="2147483707" r:id="rId37"/>
    <p:sldLayoutId id="2147483708" r:id="rId38"/>
    <p:sldLayoutId id="2147483709" r:id="rId39"/>
    <p:sldLayoutId id="2147483710" r:id="rId40"/>
    <p:sldLayoutId id="2147483711" r:id="rId41"/>
    <p:sldLayoutId id="2147483739" r:id="rId42"/>
    <p:sldLayoutId id="2147483712" r:id="rId43"/>
    <p:sldLayoutId id="2147483713" r:id="rId44"/>
    <p:sldLayoutId id="2147483714" r:id="rId45"/>
    <p:sldLayoutId id="2147483715" r:id="rId46"/>
    <p:sldLayoutId id="2147483716" r:id="rId47"/>
    <p:sldLayoutId id="2147483717" r:id="rId48"/>
    <p:sldLayoutId id="2147483718" r:id="rId49"/>
    <p:sldLayoutId id="2147483719" r:id="rId50"/>
    <p:sldLayoutId id="2147483720" r:id="rId51"/>
    <p:sldLayoutId id="2147483721" r:id="rId52"/>
    <p:sldLayoutId id="2147483722" r:id="rId53"/>
    <p:sldLayoutId id="2147483723" r:id="rId54"/>
    <p:sldLayoutId id="2147483724" r:id="rId55"/>
    <p:sldLayoutId id="2147483725" r:id="rId56"/>
    <p:sldLayoutId id="2147483726" r:id="rId57"/>
    <p:sldLayoutId id="2147483727" r:id="rId58"/>
    <p:sldLayoutId id="2147483728" r:id="rId59"/>
    <p:sldLayoutId id="2147483740" r:id="rId60"/>
    <p:sldLayoutId id="2147483741" r:id="rId61"/>
    <p:sldLayoutId id="2147483729" r:id="rId62"/>
    <p:sldLayoutId id="2147483730" r:id="rId63"/>
    <p:sldLayoutId id="2147483742" r:id="rId64"/>
    <p:sldLayoutId id="2147483744" r:id="rId65"/>
    <p:sldLayoutId id="2147483743" r:id="rId66"/>
    <p:sldLayoutId id="2147483731" r:id="rId67"/>
    <p:sldLayoutId id="2147483732" r:id="rId68"/>
    <p:sldLayoutId id="2147483733" r:id="rId69"/>
    <p:sldLayoutId id="2147483745" r:id="rId70"/>
    <p:sldLayoutId id="2147483746" r:id="rId71"/>
    <p:sldLayoutId id="2147483747" r:id="rId72"/>
    <p:sldLayoutId id="2147483748" r:id="rId73"/>
    <p:sldLayoutId id="2147483749" r:id="rId74"/>
    <p:sldLayoutId id="2147483750" r:id="rId75"/>
    <p:sldLayoutId id="2147483754" r:id="rId76"/>
    <p:sldLayoutId id="2147483755" r:id="rId77"/>
    <p:sldLayoutId id="2147483757" r:id="rId78"/>
    <p:sldLayoutId id="2147483758" r:id="rId79"/>
    <p:sldLayoutId id="2147483759" r:id="rId80"/>
    <p:sldLayoutId id="2147483760" r:id="rId81"/>
    <p:sldLayoutId id="2147483761" r:id="rId82"/>
    <p:sldLayoutId id="2147483756" r:id="rId83"/>
    <p:sldLayoutId id="2147483762" r:id="rId84"/>
    <p:sldLayoutId id="2147483763" r:id="rId85"/>
    <p:sldLayoutId id="2147483764" r:id="rId86"/>
    <p:sldLayoutId id="2147483765" r:id="rId87"/>
    <p:sldLayoutId id="2147483766" r:id="rId88"/>
    <p:sldLayoutId id="2147483751" r:id="rId89"/>
    <p:sldLayoutId id="2147483752" r:id="rId90"/>
    <p:sldLayoutId id="2147483767" r:id="rId91"/>
    <p:sldLayoutId id="2147483768" r:id="rId92"/>
    <p:sldLayoutId id="2147483771" r:id="rId93"/>
    <p:sldLayoutId id="2147483772" r:id="rId94"/>
    <p:sldLayoutId id="2147483777" r:id="rId95"/>
    <p:sldLayoutId id="2147483778" r:id="rId96"/>
    <p:sldLayoutId id="2147483773" r:id="rId97"/>
    <p:sldLayoutId id="2147483774" r:id="rId98"/>
    <p:sldLayoutId id="2147483779" r:id="rId99"/>
    <p:sldLayoutId id="2147483775" r:id="rId100"/>
    <p:sldLayoutId id="2147483776" r:id="rId101"/>
    <p:sldLayoutId id="2147483780" r:id="rId102"/>
    <p:sldLayoutId id="2147483781" r:id="rId103"/>
    <p:sldLayoutId id="2147483769" r:id="rId104"/>
    <p:sldLayoutId id="2147483782" r:id="rId105"/>
    <p:sldLayoutId id="2147483783" r:id="rId106"/>
    <p:sldLayoutId id="2147483770" r:id="rId107"/>
    <p:sldLayoutId id="2147483753" r:id="rId108"/>
  </p:sldLayoutIdLst>
  <p:hf hdr="0" ftr="0" dt="0"/>
  <p:txStyles>
    <p:titleStyle>
      <a:lvl1pPr algn="l" defTabSz="1463040" rtl="0" eaLnBrk="1" latinLnBrk="0" hangingPunct="1">
        <a:lnSpc>
          <a:spcPct val="90000"/>
        </a:lnSpc>
        <a:spcBef>
          <a:spcPct val="0"/>
        </a:spcBef>
        <a:buNone/>
        <a:defRPr sz="7040" kern="1200">
          <a:solidFill>
            <a:schemeClr val="tx1"/>
          </a:solidFill>
          <a:latin typeface="+mj-lt"/>
          <a:ea typeface="+mj-ea"/>
          <a:cs typeface="+mj-cs"/>
        </a:defRPr>
      </a:lvl1pPr>
    </p:titleStyle>
    <p:bodyStyle>
      <a:lvl1pPr marL="365760" indent="-365760" algn="l" defTabSz="1463040" rtl="0" eaLnBrk="1" latinLnBrk="0" hangingPunct="1">
        <a:lnSpc>
          <a:spcPct val="90000"/>
        </a:lnSpc>
        <a:spcBef>
          <a:spcPts val="1600"/>
        </a:spcBef>
        <a:buFont typeface="Arial" panose="020B0604020202020204" pitchFamily="34" charset="0"/>
        <a:buChar char="•"/>
        <a:defRPr sz="4480" kern="1200">
          <a:solidFill>
            <a:schemeClr val="tx1"/>
          </a:solidFill>
          <a:latin typeface="+mn-lt"/>
          <a:ea typeface="+mn-ea"/>
          <a:cs typeface="+mn-cs"/>
        </a:defRPr>
      </a:lvl1pPr>
      <a:lvl2pPr marL="1097280" indent="-365760" algn="l" defTabSz="1463040" rtl="0" eaLnBrk="1" latinLnBrk="0" hangingPunct="1">
        <a:lnSpc>
          <a:spcPct val="90000"/>
        </a:lnSpc>
        <a:spcBef>
          <a:spcPts val="800"/>
        </a:spcBef>
        <a:buFont typeface="Arial" panose="020B0604020202020204" pitchFamily="34" charset="0"/>
        <a:buChar char="•"/>
        <a:defRPr sz="3840" kern="1200">
          <a:solidFill>
            <a:schemeClr val="tx1"/>
          </a:solidFill>
          <a:latin typeface="+mn-lt"/>
          <a:ea typeface="+mn-ea"/>
          <a:cs typeface="+mn-cs"/>
        </a:defRPr>
      </a:lvl2pPr>
      <a:lvl3pPr marL="1828800" indent="-365760" algn="l" defTabSz="1463040" rtl="0" eaLnBrk="1" latinLnBrk="0" hangingPunct="1">
        <a:lnSpc>
          <a:spcPct val="90000"/>
        </a:lnSpc>
        <a:spcBef>
          <a:spcPts val="800"/>
        </a:spcBef>
        <a:buFont typeface="Arial" panose="020B0604020202020204" pitchFamily="34" charset="0"/>
        <a:buChar char="•"/>
        <a:defRPr sz="3200" kern="1200">
          <a:solidFill>
            <a:schemeClr val="tx1"/>
          </a:solidFill>
          <a:latin typeface="+mn-lt"/>
          <a:ea typeface="+mn-ea"/>
          <a:cs typeface="+mn-cs"/>
        </a:defRPr>
      </a:lvl3pPr>
      <a:lvl4pPr marL="25603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4pPr>
      <a:lvl5pPr marL="329184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5pPr>
      <a:lvl6pPr marL="402336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6pPr>
      <a:lvl7pPr marL="475488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7pPr>
      <a:lvl8pPr marL="548640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8pPr>
      <a:lvl9pPr marL="62179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9pPr>
    </p:bodyStyle>
    <p:other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eg"/><Relationship Id="rId1" Type="http://schemas.openxmlformats.org/officeDocument/2006/relationships/slideLayout" Target="../slideLayouts/slideLayout80.xml"/><Relationship Id="rId6" Type="http://schemas.openxmlformats.org/officeDocument/2006/relationships/image" Target="../media/image6.jp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eg"/><Relationship Id="rId1" Type="http://schemas.openxmlformats.org/officeDocument/2006/relationships/slideLayout" Target="../slideLayouts/slideLayout90.xml"/><Relationship Id="rId6" Type="http://schemas.openxmlformats.org/officeDocument/2006/relationships/image" Target="../media/image16.jpeg"/><Relationship Id="rId5" Type="http://schemas.openxmlformats.org/officeDocument/2006/relationships/chart" Target="../charts/chart1.xml"/><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1</a:t>
            </a:fld>
            <a:endParaRPr lang="en-US" dirty="0"/>
          </a:p>
        </p:txBody>
      </p:sp>
      <p:pic>
        <p:nvPicPr>
          <p:cNvPr id="15" name="Picture Placeholder 14"/>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b="59063"/>
          <a:stretch/>
        </p:blipFill>
        <p:spPr>
          <a:xfrm>
            <a:off x="13447" y="-1"/>
            <a:ext cx="20103353" cy="5486401"/>
          </a:xfrm>
        </p:spPr>
      </p:pic>
      <p:sp>
        <p:nvSpPr>
          <p:cNvPr id="4" name="Rectangle 3"/>
          <p:cNvSpPr/>
          <p:nvPr/>
        </p:nvSpPr>
        <p:spPr>
          <a:xfrm>
            <a:off x="1762300" y="7704777"/>
            <a:ext cx="3973481" cy="2472985"/>
          </a:xfrm>
          <a:prstGeom prst="rect">
            <a:avLst/>
          </a:prstGeom>
        </p:spPr>
        <p:txBody>
          <a:bodyPr wrap="square">
            <a:spAutoFit/>
          </a:bodyPr>
          <a:lstStyle/>
          <a:p>
            <a:pPr marL="514350" indent="-514350">
              <a:lnSpc>
                <a:spcPct val="130000"/>
              </a:lnSpc>
              <a:buAutoNum type="arabicPeriod"/>
            </a:pPr>
            <a:r>
              <a:rPr lang="en-US" sz="3200" dirty="0">
                <a:solidFill>
                  <a:schemeClr val="tx2">
                    <a:lumMod val="90000"/>
                    <a:lumOff val="10000"/>
                  </a:schemeClr>
                </a:solidFill>
                <a:latin typeface="Abel" panose="02000506030000020004" pitchFamily="2" charset="0"/>
                <a:ea typeface="Roboto Condensed Light" panose="02000000000000000000" pitchFamily="2" charset="0"/>
              </a:rPr>
              <a:t>Introduction</a:t>
            </a:r>
          </a:p>
          <a:p>
            <a:pPr>
              <a:lnSpc>
                <a:spcPct val="130000"/>
              </a:lnSpc>
            </a:pPr>
            <a:r>
              <a:rPr lang="en-US" sz="1600" dirty="0">
                <a:solidFill>
                  <a:schemeClr val="tx2">
                    <a:lumMod val="90000"/>
                    <a:lumOff val="10000"/>
                  </a:schemeClr>
                </a:solidFill>
                <a:latin typeface="Roboto" panose="02000000000000000000"/>
                <a:ea typeface="Roboto Condensed Light" panose="02000000000000000000" pitchFamily="2" charset="0"/>
              </a:rPr>
              <a:t>Who are we and what is the project that we’ve been working on for the past few weeks?</a:t>
            </a:r>
            <a:endParaRPr lang="en-US" sz="1100" dirty="0">
              <a:solidFill>
                <a:schemeClr val="tx2">
                  <a:lumMod val="90000"/>
                  <a:lumOff val="10000"/>
                </a:schemeClr>
              </a:solidFill>
              <a:latin typeface="Roboto" panose="02000000000000000000"/>
              <a:ea typeface="Roboto Condensed Light" panose="02000000000000000000" pitchFamily="2" charset="0"/>
            </a:endParaRPr>
          </a:p>
          <a:p>
            <a:pPr marL="514350" indent="-514350">
              <a:lnSpc>
                <a:spcPct val="130000"/>
              </a:lnSpc>
              <a:buAutoNum type="arabicPeriod"/>
            </a:pPr>
            <a:endParaRPr lang="en-US" sz="1100" dirty="0">
              <a:solidFill>
                <a:schemeClr val="tx2">
                  <a:lumMod val="90000"/>
                  <a:lumOff val="10000"/>
                </a:schemeClr>
              </a:solidFill>
              <a:latin typeface="Roboto" panose="02000000000000000000"/>
              <a:ea typeface="Roboto Condensed Light" panose="02000000000000000000" pitchFamily="2" charset="0"/>
            </a:endParaRPr>
          </a:p>
          <a:p>
            <a:pPr>
              <a:lnSpc>
                <a:spcPct val="130000"/>
              </a:lnSpc>
            </a:pPr>
            <a:endParaRPr lang="en-US" sz="2800" dirty="0">
              <a:solidFill>
                <a:schemeClr val="tx2">
                  <a:lumMod val="90000"/>
                  <a:lumOff val="10000"/>
                </a:schemeClr>
              </a:solidFill>
              <a:latin typeface="Abel" panose="02000506030000020004" pitchFamily="2" charset="0"/>
              <a:ea typeface="Roboto Condensed Light" panose="02000000000000000000" pitchFamily="2" charset="0"/>
            </a:endParaRPr>
          </a:p>
        </p:txBody>
      </p:sp>
      <p:sp>
        <p:nvSpPr>
          <p:cNvPr id="5" name="Rectangle 4"/>
          <p:cNvSpPr/>
          <p:nvPr/>
        </p:nvSpPr>
        <p:spPr>
          <a:xfrm>
            <a:off x="6001791" y="7704777"/>
            <a:ext cx="3973481" cy="1372683"/>
          </a:xfrm>
          <a:prstGeom prst="rect">
            <a:avLst/>
          </a:prstGeom>
        </p:spPr>
        <p:txBody>
          <a:bodyPr wrap="square">
            <a:spAutoFit/>
          </a:bodyPr>
          <a:lstStyle/>
          <a:p>
            <a:pPr>
              <a:lnSpc>
                <a:spcPct val="130000"/>
              </a:lnSpc>
            </a:pPr>
            <a:r>
              <a:rPr lang="en-US" sz="3200" dirty="0">
                <a:solidFill>
                  <a:schemeClr val="tx2">
                    <a:lumMod val="90000"/>
                    <a:lumOff val="10000"/>
                  </a:schemeClr>
                </a:solidFill>
                <a:latin typeface="Abel" panose="02000506030000020004" pitchFamily="2" charset="0"/>
                <a:ea typeface="Roboto Condensed Light" panose="02000000000000000000" pitchFamily="2" charset="0"/>
              </a:rPr>
              <a:t>02. Inventory</a:t>
            </a:r>
          </a:p>
          <a:p>
            <a:pPr>
              <a:lnSpc>
                <a:spcPct val="130000"/>
              </a:lnSpc>
            </a:pPr>
            <a:r>
              <a:rPr lang="en-US" sz="1600" dirty="0">
                <a:solidFill>
                  <a:schemeClr val="tx2">
                    <a:lumMod val="90000"/>
                    <a:lumOff val="10000"/>
                  </a:schemeClr>
                </a:solidFill>
                <a:latin typeface="Roboto" panose="02000000000000000000"/>
                <a:ea typeface="Roboto Condensed Light" panose="02000000000000000000" pitchFamily="2" charset="0"/>
              </a:rPr>
              <a:t>What goals did we set for our project, and who focused on what?</a:t>
            </a:r>
          </a:p>
        </p:txBody>
      </p:sp>
      <p:sp>
        <p:nvSpPr>
          <p:cNvPr id="6" name="Rectangle 5"/>
          <p:cNvSpPr/>
          <p:nvPr/>
        </p:nvSpPr>
        <p:spPr>
          <a:xfrm>
            <a:off x="14480773" y="7704777"/>
            <a:ext cx="3973481" cy="1692771"/>
          </a:xfrm>
          <a:prstGeom prst="rect">
            <a:avLst/>
          </a:prstGeom>
        </p:spPr>
        <p:txBody>
          <a:bodyPr wrap="square">
            <a:spAutoFit/>
          </a:bodyPr>
          <a:lstStyle/>
          <a:p>
            <a:pPr>
              <a:lnSpc>
                <a:spcPct val="130000"/>
              </a:lnSpc>
            </a:pPr>
            <a:r>
              <a:rPr lang="en-US" sz="3200" dirty="0">
                <a:solidFill>
                  <a:schemeClr val="tx2">
                    <a:lumMod val="90000"/>
                    <a:lumOff val="10000"/>
                  </a:schemeClr>
                </a:solidFill>
                <a:latin typeface="Abel" panose="02000506030000020004" pitchFamily="2" charset="0"/>
                <a:ea typeface="Roboto Condensed Light" panose="02000000000000000000" pitchFamily="2" charset="0"/>
              </a:rPr>
              <a:t>04. Demo</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How does our application work, and how does it feel? We will give a small demo at the end of this presentation.</a:t>
            </a:r>
          </a:p>
        </p:txBody>
      </p:sp>
      <p:sp>
        <p:nvSpPr>
          <p:cNvPr id="7" name="Rectangle 6"/>
          <p:cNvSpPr/>
          <p:nvPr/>
        </p:nvSpPr>
        <p:spPr>
          <a:xfrm>
            <a:off x="10241282" y="7704777"/>
            <a:ext cx="3973481" cy="1692771"/>
          </a:xfrm>
          <a:prstGeom prst="rect">
            <a:avLst/>
          </a:prstGeom>
        </p:spPr>
        <p:txBody>
          <a:bodyPr wrap="square">
            <a:spAutoFit/>
          </a:bodyPr>
          <a:lstStyle/>
          <a:p>
            <a:pPr>
              <a:lnSpc>
                <a:spcPct val="130000"/>
              </a:lnSpc>
            </a:pPr>
            <a:r>
              <a:rPr lang="en-US" sz="3200" dirty="0">
                <a:solidFill>
                  <a:schemeClr val="tx2">
                    <a:lumMod val="90000"/>
                    <a:lumOff val="10000"/>
                  </a:schemeClr>
                </a:solidFill>
                <a:latin typeface="Abel" panose="02000506030000020004" pitchFamily="2" charset="0"/>
                <a:ea typeface="Roboto Condensed Light" panose="02000000000000000000" pitchFamily="2" charset="0"/>
              </a:rPr>
              <a:t>03. Development</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What did we use for our development, what languages and libraries did we utilize for our project.</a:t>
            </a:r>
          </a:p>
        </p:txBody>
      </p:sp>
      <p:sp>
        <p:nvSpPr>
          <p:cNvPr id="9" name="Shape 2568"/>
          <p:cNvSpPr/>
          <p:nvPr/>
        </p:nvSpPr>
        <p:spPr>
          <a:xfrm>
            <a:off x="6059978" y="6723094"/>
            <a:ext cx="592150" cy="592106"/>
          </a:xfrm>
          <a:custGeom>
            <a:avLst/>
            <a:gdLst/>
            <a:ahLst/>
            <a:cxnLst>
              <a:cxn ang="0">
                <a:pos x="wd2" y="hd2"/>
              </a:cxn>
              <a:cxn ang="5400000">
                <a:pos x="wd2" y="hd2"/>
              </a:cxn>
              <a:cxn ang="10800000">
                <a:pos x="wd2" y="hd2"/>
              </a:cxn>
              <a:cxn ang="16200000">
                <a:pos x="wd2" y="hd2"/>
              </a:cxn>
            </a:cxnLst>
            <a:rect l="0" t="0" r="r" b="b"/>
            <a:pathLst>
              <a:path w="21600" h="21600" extrusionOk="0">
                <a:moveTo>
                  <a:pt x="18655" y="17673"/>
                </a:moveTo>
                <a:cubicBezTo>
                  <a:pt x="18655" y="18214"/>
                  <a:pt x="18214" y="18655"/>
                  <a:pt x="17673" y="18655"/>
                </a:cubicBezTo>
                <a:lnTo>
                  <a:pt x="3927" y="18655"/>
                </a:lnTo>
                <a:cubicBezTo>
                  <a:pt x="3385" y="18655"/>
                  <a:pt x="2945" y="18214"/>
                  <a:pt x="2945" y="17673"/>
                </a:cubicBezTo>
                <a:lnTo>
                  <a:pt x="2945" y="982"/>
                </a:lnTo>
                <a:lnTo>
                  <a:pt x="18655" y="982"/>
                </a:lnTo>
                <a:cubicBezTo>
                  <a:pt x="18655" y="982"/>
                  <a:pt x="18655" y="17673"/>
                  <a:pt x="18655" y="17673"/>
                </a:cubicBezTo>
                <a:close/>
                <a:moveTo>
                  <a:pt x="21109" y="0"/>
                </a:moveTo>
                <a:lnTo>
                  <a:pt x="491" y="0"/>
                </a:lnTo>
                <a:cubicBezTo>
                  <a:pt x="220" y="0"/>
                  <a:pt x="0" y="220"/>
                  <a:pt x="0" y="491"/>
                </a:cubicBezTo>
                <a:cubicBezTo>
                  <a:pt x="0" y="762"/>
                  <a:pt x="220" y="982"/>
                  <a:pt x="491" y="982"/>
                </a:cubicBezTo>
                <a:lnTo>
                  <a:pt x="1964" y="982"/>
                </a:lnTo>
                <a:lnTo>
                  <a:pt x="1964" y="17673"/>
                </a:lnTo>
                <a:cubicBezTo>
                  <a:pt x="1964" y="18757"/>
                  <a:pt x="2843" y="19636"/>
                  <a:pt x="3927" y="19636"/>
                </a:cubicBezTo>
                <a:lnTo>
                  <a:pt x="4909" y="19636"/>
                </a:lnTo>
                <a:lnTo>
                  <a:pt x="4909" y="21109"/>
                </a:lnTo>
                <a:cubicBezTo>
                  <a:pt x="4909" y="21380"/>
                  <a:pt x="5129" y="21600"/>
                  <a:pt x="5400" y="21600"/>
                </a:cubicBezTo>
                <a:cubicBezTo>
                  <a:pt x="5671" y="21600"/>
                  <a:pt x="5891" y="21380"/>
                  <a:pt x="5891" y="21109"/>
                </a:cubicBezTo>
                <a:lnTo>
                  <a:pt x="5891" y="19636"/>
                </a:lnTo>
                <a:lnTo>
                  <a:pt x="15709" y="19636"/>
                </a:lnTo>
                <a:lnTo>
                  <a:pt x="15709" y="21109"/>
                </a:lnTo>
                <a:cubicBezTo>
                  <a:pt x="15709" y="21380"/>
                  <a:pt x="15929" y="21600"/>
                  <a:pt x="16200" y="21600"/>
                </a:cubicBezTo>
                <a:cubicBezTo>
                  <a:pt x="16471" y="21600"/>
                  <a:pt x="16691" y="21380"/>
                  <a:pt x="16691" y="21109"/>
                </a:cubicBezTo>
                <a:lnTo>
                  <a:pt x="16691" y="19636"/>
                </a:lnTo>
                <a:lnTo>
                  <a:pt x="17673" y="19636"/>
                </a:lnTo>
                <a:cubicBezTo>
                  <a:pt x="18757" y="19636"/>
                  <a:pt x="19636" y="18757"/>
                  <a:pt x="19636" y="17673"/>
                </a:cubicBezTo>
                <a:lnTo>
                  <a:pt x="19636" y="982"/>
                </a:lnTo>
                <a:lnTo>
                  <a:pt x="21109" y="982"/>
                </a:lnTo>
                <a:cubicBezTo>
                  <a:pt x="21380" y="982"/>
                  <a:pt x="21600" y="762"/>
                  <a:pt x="21600" y="491"/>
                </a:cubicBezTo>
                <a:cubicBezTo>
                  <a:pt x="21600" y="220"/>
                  <a:pt x="21380" y="0"/>
                  <a:pt x="21109" y="0"/>
                </a:cubicBezTo>
                <a:moveTo>
                  <a:pt x="15709" y="10800"/>
                </a:moveTo>
                <a:lnTo>
                  <a:pt x="11782" y="10800"/>
                </a:lnTo>
                <a:lnTo>
                  <a:pt x="11782" y="9818"/>
                </a:lnTo>
                <a:lnTo>
                  <a:pt x="9818" y="9818"/>
                </a:lnTo>
                <a:lnTo>
                  <a:pt x="9818" y="10800"/>
                </a:lnTo>
                <a:lnTo>
                  <a:pt x="5891" y="10800"/>
                </a:lnTo>
                <a:lnTo>
                  <a:pt x="5891" y="8836"/>
                </a:lnTo>
                <a:lnTo>
                  <a:pt x="15709" y="8836"/>
                </a:lnTo>
                <a:cubicBezTo>
                  <a:pt x="15709" y="8836"/>
                  <a:pt x="15709" y="10800"/>
                  <a:pt x="15709" y="10800"/>
                </a:cubicBezTo>
                <a:close/>
                <a:moveTo>
                  <a:pt x="16691" y="7855"/>
                </a:moveTo>
                <a:lnTo>
                  <a:pt x="4909" y="7855"/>
                </a:lnTo>
                <a:lnTo>
                  <a:pt x="4909" y="11782"/>
                </a:lnTo>
                <a:lnTo>
                  <a:pt x="16691" y="11782"/>
                </a:lnTo>
                <a:cubicBezTo>
                  <a:pt x="16691" y="11782"/>
                  <a:pt x="16691" y="7855"/>
                  <a:pt x="16691" y="7855"/>
                </a:cubicBezTo>
                <a:close/>
                <a:moveTo>
                  <a:pt x="15709" y="15709"/>
                </a:moveTo>
                <a:lnTo>
                  <a:pt x="11782" y="15709"/>
                </a:lnTo>
                <a:lnTo>
                  <a:pt x="11782" y="14727"/>
                </a:lnTo>
                <a:lnTo>
                  <a:pt x="9818" y="14727"/>
                </a:lnTo>
                <a:lnTo>
                  <a:pt x="9818" y="15709"/>
                </a:lnTo>
                <a:lnTo>
                  <a:pt x="5891" y="15709"/>
                </a:lnTo>
                <a:lnTo>
                  <a:pt x="5891" y="13745"/>
                </a:lnTo>
                <a:lnTo>
                  <a:pt x="15709" y="13745"/>
                </a:lnTo>
                <a:cubicBezTo>
                  <a:pt x="15709" y="13745"/>
                  <a:pt x="15709" y="15709"/>
                  <a:pt x="15709" y="15709"/>
                </a:cubicBezTo>
                <a:close/>
                <a:moveTo>
                  <a:pt x="16691" y="12764"/>
                </a:moveTo>
                <a:lnTo>
                  <a:pt x="4909" y="12764"/>
                </a:lnTo>
                <a:lnTo>
                  <a:pt x="4909" y="16691"/>
                </a:lnTo>
                <a:lnTo>
                  <a:pt x="16691" y="16691"/>
                </a:lnTo>
                <a:cubicBezTo>
                  <a:pt x="16691" y="16691"/>
                  <a:pt x="16691" y="12764"/>
                  <a:pt x="16691" y="12764"/>
                </a:cubicBezTo>
                <a:close/>
                <a:moveTo>
                  <a:pt x="15709" y="5891"/>
                </a:moveTo>
                <a:lnTo>
                  <a:pt x="11782" y="5891"/>
                </a:lnTo>
                <a:lnTo>
                  <a:pt x="11782" y="4909"/>
                </a:lnTo>
                <a:lnTo>
                  <a:pt x="9818" y="4909"/>
                </a:lnTo>
                <a:lnTo>
                  <a:pt x="9818" y="5891"/>
                </a:lnTo>
                <a:lnTo>
                  <a:pt x="5891" y="5891"/>
                </a:lnTo>
                <a:lnTo>
                  <a:pt x="5891" y="3927"/>
                </a:lnTo>
                <a:lnTo>
                  <a:pt x="15709" y="3927"/>
                </a:lnTo>
                <a:cubicBezTo>
                  <a:pt x="15709" y="3927"/>
                  <a:pt x="15709" y="5891"/>
                  <a:pt x="15709" y="5891"/>
                </a:cubicBezTo>
                <a:close/>
                <a:moveTo>
                  <a:pt x="16691" y="2945"/>
                </a:moveTo>
                <a:lnTo>
                  <a:pt x="4909" y="2945"/>
                </a:lnTo>
                <a:lnTo>
                  <a:pt x="4909" y="6873"/>
                </a:lnTo>
                <a:lnTo>
                  <a:pt x="16691" y="6873"/>
                </a:lnTo>
                <a:cubicBezTo>
                  <a:pt x="16691" y="6873"/>
                  <a:pt x="16691" y="2945"/>
                  <a:pt x="16691" y="2945"/>
                </a:cubicBezTo>
                <a:close/>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10" name="Shape 2595"/>
          <p:cNvSpPr/>
          <p:nvPr/>
        </p:nvSpPr>
        <p:spPr>
          <a:xfrm>
            <a:off x="10291157" y="6723094"/>
            <a:ext cx="484487" cy="592106"/>
          </a:xfrm>
          <a:custGeom>
            <a:avLst/>
            <a:gdLst/>
            <a:ahLst/>
            <a:cxnLst>
              <a:cxn ang="0">
                <a:pos x="wd2" y="hd2"/>
              </a:cxn>
              <a:cxn ang="5400000">
                <a:pos x="wd2" y="hd2"/>
              </a:cxn>
              <a:cxn ang="10800000">
                <a:pos x="wd2" y="hd2"/>
              </a:cxn>
              <a:cxn ang="16200000">
                <a:pos x="wd2" y="hd2"/>
              </a:cxn>
            </a:cxnLst>
            <a:rect l="0" t="0" r="r" b="b"/>
            <a:pathLst>
              <a:path w="21600" h="21600" extrusionOk="0">
                <a:moveTo>
                  <a:pt x="12600" y="17673"/>
                </a:moveTo>
                <a:cubicBezTo>
                  <a:pt x="12269" y="17673"/>
                  <a:pt x="12000" y="17892"/>
                  <a:pt x="12000" y="18164"/>
                </a:cubicBezTo>
                <a:cubicBezTo>
                  <a:pt x="12000" y="18435"/>
                  <a:pt x="12269" y="18655"/>
                  <a:pt x="12600" y="18655"/>
                </a:cubicBezTo>
                <a:cubicBezTo>
                  <a:pt x="12931" y="18655"/>
                  <a:pt x="13200" y="18435"/>
                  <a:pt x="13200" y="18164"/>
                </a:cubicBezTo>
                <a:cubicBezTo>
                  <a:pt x="13200" y="17892"/>
                  <a:pt x="12931" y="17673"/>
                  <a:pt x="12600" y="17673"/>
                </a:cubicBezTo>
                <a:moveTo>
                  <a:pt x="10800" y="13745"/>
                </a:moveTo>
                <a:cubicBezTo>
                  <a:pt x="10138" y="13745"/>
                  <a:pt x="9600" y="14186"/>
                  <a:pt x="9600" y="14727"/>
                </a:cubicBezTo>
                <a:cubicBezTo>
                  <a:pt x="9600" y="15269"/>
                  <a:pt x="10138" y="15709"/>
                  <a:pt x="10800" y="15709"/>
                </a:cubicBezTo>
                <a:cubicBezTo>
                  <a:pt x="11462" y="15709"/>
                  <a:pt x="12000" y="15269"/>
                  <a:pt x="12000" y="14727"/>
                </a:cubicBezTo>
                <a:cubicBezTo>
                  <a:pt x="12000" y="14186"/>
                  <a:pt x="11462" y="13745"/>
                  <a:pt x="10800" y="13745"/>
                </a:cubicBezTo>
                <a:moveTo>
                  <a:pt x="12600" y="10800"/>
                </a:moveTo>
                <a:cubicBezTo>
                  <a:pt x="12269" y="10800"/>
                  <a:pt x="12000" y="10580"/>
                  <a:pt x="12000" y="10309"/>
                </a:cubicBezTo>
                <a:cubicBezTo>
                  <a:pt x="12000" y="10038"/>
                  <a:pt x="12269" y="9818"/>
                  <a:pt x="12600" y="9818"/>
                </a:cubicBezTo>
                <a:cubicBezTo>
                  <a:pt x="12931" y="9818"/>
                  <a:pt x="13200" y="10038"/>
                  <a:pt x="13200" y="10309"/>
                </a:cubicBezTo>
                <a:cubicBezTo>
                  <a:pt x="13200" y="10580"/>
                  <a:pt x="12931" y="10800"/>
                  <a:pt x="12600" y="10800"/>
                </a:cubicBezTo>
                <a:moveTo>
                  <a:pt x="12600" y="8836"/>
                </a:moveTo>
                <a:cubicBezTo>
                  <a:pt x="11606" y="8836"/>
                  <a:pt x="10800" y="9496"/>
                  <a:pt x="10800" y="10309"/>
                </a:cubicBezTo>
                <a:cubicBezTo>
                  <a:pt x="10800" y="11123"/>
                  <a:pt x="11606" y="11782"/>
                  <a:pt x="12600" y="11782"/>
                </a:cubicBezTo>
                <a:cubicBezTo>
                  <a:pt x="13594" y="11782"/>
                  <a:pt x="14400" y="11123"/>
                  <a:pt x="14400" y="10309"/>
                </a:cubicBezTo>
                <a:cubicBezTo>
                  <a:pt x="14400" y="9496"/>
                  <a:pt x="13594" y="8836"/>
                  <a:pt x="12600" y="8836"/>
                </a:cubicBezTo>
                <a:moveTo>
                  <a:pt x="17760" y="20618"/>
                </a:moveTo>
                <a:lnTo>
                  <a:pt x="3840" y="20618"/>
                </a:lnTo>
                <a:cubicBezTo>
                  <a:pt x="2134" y="19151"/>
                  <a:pt x="1200" y="17248"/>
                  <a:pt x="1200" y="15218"/>
                </a:cubicBezTo>
                <a:cubicBezTo>
                  <a:pt x="1200" y="12593"/>
                  <a:pt x="2796" y="10152"/>
                  <a:pt x="5468" y="8688"/>
                </a:cubicBezTo>
                <a:cubicBezTo>
                  <a:pt x="5800" y="8506"/>
                  <a:pt x="6000" y="8199"/>
                  <a:pt x="6000" y="7872"/>
                </a:cubicBezTo>
                <a:lnTo>
                  <a:pt x="6000" y="6529"/>
                </a:lnTo>
                <a:cubicBezTo>
                  <a:pt x="6729" y="6758"/>
                  <a:pt x="7567" y="6924"/>
                  <a:pt x="8484" y="6924"/>
                </a:cubicBezTo>
                <a:cubicBezTo>
                  <a:pt x="9499" y="6924"/>
                  <a:pt x="10603" y="6723"/>
                  <a:pt x="11748" y="6188"/>
                </a:cubicBezTo>
                <a:cubicBezTo>
                  <a:pt x="13252" y="5485"/>
                  <a:pt x="14575" y="5306"/>
                  <a:pt x="15600" y="5323"/>
                </a:cubicBezTo>
                <a:lnTo>
                  <a:pt x="15600" y="7872"/>
                </a:lnTo>
                <a:cubicBezTo>
                  <a:pt x="15600" y="8199"/>
                  <a:pt x="15800" y="8506"/>
                  <a:pt x="16132" y="8688"/>
                </a:cubicBezTo>
                <a:cubicBezTo>
                  <a:pt x="18804" y="10152"/>
                  <a:pt x="20400" y="12593"/>
                  <a:pt x="20400" y="15218"/>
                </a:cubicBezTo>
                <a:cubicBezTo>
                  <a:pt x="20400" y="17248"/>
                  <a:pt x="19466" y="19151"/>
                  <a:pt x="17760" y="20618"/>
                </a:cubicBezTo>
                <a:moveTo>
                  <a:pt x="15600" y="2945"/>
                </a:moveTo>
                <a:lnTo>
                  <a:pt x="15600" y="4340"/>
                </a:lnTo>
                <a:cubicBezTo>
                  <a:pt x="14391" y="4322"/>
                  <a:pt x="12860" y="4538"/>
                  <a:pt x="11152" y="5336"/>
                </a:cubicBezTo>
                <a:cubicBezTo>
                  <a:pt x="9163" y="6265"/>
                  <a:pt x="7312" y="5965"/>
                  <a:pt x="6000" y="5473"/>
                </a:cubicBezTo>
                <a:lnTo>
                  <a:pt x="6000" y="2945"/>
                </a:lnTo>
                <a:cubicBezTo>
                  <a:pt x="6000" y="2945"/>
                  <a:pt x="15600" y="2945"/>
                  <a:pt x="15600" y="2945"/>
                </a:cubicBezTo>
                <a:close/>
                <a:moveTo>
                  <a:pt x="3600" y="982"/>
                </a:moveTo>
                <a:lnTo>
                  <a:pt x="18000" y="982"/>
                </a:lnTo>
                <a:lnTo>
                  <a:pt x="18000" y="1964"/>
                </a:lnTo>
                <a:lnTo>
                  <a:pt x="3600" y="1964"/>
                </a:lnTo>
                <a:cubicBezTo>
                  <a:pt x="3600" y="1964"/>
                  <a:pt x="3600" y="982"/>
                  <a:pt x="3600" y="982"/>
                </a:cubicBezTo>
                <a:close/>
                <a:moveTo>
                  <a:pt x="16800" y="7872"/>
                </a:moveTo>
                <a:lnTo>
                  <a:pt x="16800" y="2945"/>
                </a:ln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800" y="2945"/>
                </a:lnTo>
                <a:lnTo>
                  <a:pt x="4800" y="7872"/>
                </a:lnTo>
                <a:cubicBezTo>
                  <a:pt x="1906" y="9457"/>
                  <a:pt x="0" y="12155"/>
                  <a:pt x="0" y="15218"/>
                </a:cubicBezTo>
                <a:cubicBezTo>
                  <a:pt x="0" y="17730"/>
                  <a:pt x="1286" y="19991"/>
                  <a:pt x="3342" y="21600"/>
                </a:cubicBezTo>
                <a:lnTo>
                  <a:pt x="18258" y="21600"/>
                </a:lnTo>
                <a:cubicBezTo>
                  <a:pt x="20313" y="19991"/>
                  <a:pt x="21600" y="17730"/>
                  <a:pt x="21600" y="15218"/>
                </a:cubicBezTo>
                <a:cubicBezTo>
                  <a:pt x="21600" y="12155"/>
                  <a:pt x="19693" y="9457"/>
                  <a:pt x="16800" y="7872"/>
                </a:cubicBezTo>
                <a:moveTo>
                  <a:pt x="16200" y="15709"/>
                </a:moveTo>
                <a:cubicBezTo>
                  <a:pt x="15869" y="15709"/>
                  <a:pt x="15600" y="15929"/>
                  <a:pt x="15600" y="16200"/>
                </a:cubicBezTo>
                <a:cubicBezTo>
                  <a:pt x="15600" y="16471"/>
                  <a:pt x="15869" y="16691"/>
                  <a:pt x="16200" y="16691"/>
                </a:cubicBezTo>
                <a:cubicBezTo>
                  <a:pt x="16531" y="16691"/>
                  <a:pt x="16800" y="16471"/>
                  <a:pt x="16800" y="16200"/>
                </a:cubicBezTo>
                <a:cubicBezTo>
                  <a:pt x="16800" y="15929"/>
                  <a:pt x="16531" y="15709"/>
                  <a:pt x="16200" y="15709"/>
                </a:cubicBezTo>
                <a:moveTo>
                  <a:pt x="7800" y="11782"/>
                </a:moveTo>
                <a:cubicBezTo>
                  <a:pt x="7469" y="11782"/>
                  <a:pt x="7200" y="12001"/>
                  <a:pt x="7200" y="12273"/>
                </a:cubicBezTo>
                <a:cubicBezTo>
                  <a:pt x="7200" y="12544"/>
                  <a:pt x="7469" y="12764"/>
                  <a:pt x="7800" y="12764"/>
                </a:cubicBezTo>
                <a:cubicBezTo>
                  <a:pt x="8131" y="12764"/>
                  <a:pt x="8400" y="12544"/>
                  <a:pt x="8400" y="12273"/>
                </a:cubicBezTo>
                <a:cubicBezTo>
                  <a:pt x="8400" y="12001"/>
                  <a:pt x="8131" y="11782"/>
                  <a:pt x="7800" y="11782"/>
                </a:cubicBezTo>
                <a:moveTo>
                  <a:pt x="6000" y="15709"/>
                </a:moveTo>
                <a:cubicBezTo>
                  <a:pt x="5338" y="15709"/>
                  <a:pt x="4800" y="16149"/>
                  <a:pt x="4800" y="16691"/>
                </a:cubicBezTo>
                <a:cubicBezTo>
                  <a:pt x="4800" y="17233"/>
                  <a:pt x="5338" y="17673"/>
                  <a:pt x="6000" y="17673"/>
                </a:cubicBezTo>
                <a:cubicBezTo>
                  <a:pt x="6662" y="17673"/>
                  <a:pt x="7200" y="17233"/>
                  <a:pt x="7200" y="16691"/>
                </a:cubicBezTo>
                <a:cubicBezTo>
                  <a:pt x="7200" y="16149"/>
                  <a:pt x="6662" y="15709"/>
                  <a:pt x="6000" y="15709"/>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11" name="Shape 2627"/>
          <p:cNvSpPr/>
          <p:nvPr/>
        </p:nvSpPr>
        <p:spPr>
          <a:xfrm>
            <a:off x="14586836" y="6723094"/>
            <a:ext cx="592150" cy="592106"/>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12" name="Rectangle 11"/>
          <p:cNvSpPr/>
          <p:nvPr/>
        </p:nvSpPr>
        <p:spPr>
          <a:xfrm>
            <a:off x="11887200" y="1828800"/>
            <a:ext cx="8229600"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12910024" y="2956034"/>
            <a:ext cx="5377976" cy="1446550"/>
          </a:xfrm>
          <a:prstGeom prst="rect">
            <a:avLst/>
          </a:prstGeom>
          <a:noFill/>
        </p:spPr>
        <p:txBody>
          <a:bodyPr wrap="square" rtlCol="0">
            <a:spAutoFit/>
          </a:bodyPr>
          <a:lstStyle/>
          <a:p>
            <a:r>
              <a:rPr lang="en-US" sz="8800" b="1" dirty="0">
                <a:solidFill>
                  <a:schemeClr val="bg2"/>
                </a:solidFill>
                <a:latin typeface="Abel" panose="02000506030000020004" pitchFamily="2" charset="0"/>
              </a:rPr>
              <a:t>ELK</a:t>
            </a:r>
          </a:p>
        </p:txBody>
      </p:sp>
      <p:sp>
        <p:nvSpPr>
          <p:cNvPr id="14" name="Rectangle 13"/>
          <p:cNvSpPr/>
          <p:nvPr/>
        </p:nvSpPr>
        <p:spPr>
          <a:xfrm>
            <a:off x="12893039" y="4064029"/>
            <a:ext cx="3637599" cy="523220"/>
          </a:xfrm>
          <a:prstGeom prst="rect">
            <a:avLst/>
          </a:prstGeom>
        </p:spPr>
        <p:txBody>
          <a:bodyPr wrap="square">
            <a:spAutoFit/>
          </a:bodyPr>
          <a:lstStyle/>
          <a:p>
            <a:r>
              <a:rPr lang="en-US" sz="2800" dirty="0">
                <a:solidFill>
                  <a:schemeClr val="bg2"/>
                </a:solidFill>
                <a:latin typeface="Roboto" panose="02000000000000000000" pitchFamily="2" charset="0"/>
                <a:ea typeface="Roboto" panose="02000000000000000000" pitchFamily="2" charset="0"/>
              </a:rPr>
              <a:t>Easy Link Keeper</a:t>
            </a:r>
          </a:p>
        </p:txBody>
      </p:sp>
      <p:sp>
        <p:nvSpPr>
          <p:cNvPr id="18" name="Shape 2430">
            <a:extLst>
              <a:ext uri="{FF2B5EF4-FFF2-40B4-BE49-F238E27FC236}">
                <a16:creationId xmlns:a16="http://schemas.microsoft.com/office/drawing/2014/main" id="{92D1AA4C-3633-4594-8717-FB8020DBCC7F}"/>
              </a:ext>
            </a:extLst>
          </p:cNvPr>
          <p:cNvSpPr/>
          <p:nvPr/>
        </p:nvSpPr>
        <p:spPr>
          <a:xfrm>
            <a:off x="1952587" y="6762961"/>
            <a:ext cx="592398" cy="592352"/>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Tree>
    <p:extLst>
      <p:ext uri="{BB962C8B-B14F-4D97-AF65-F5344CB8AC3E}">
        <p14:creationId xmlns:p14="http://schemas.microsoft.com/office/powerpoint/2010/main" val="148729492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10</a:t>
            </a:fld>
            <a:endParaRPr lang="en-US" dirty="0"/>
          </a:p>
        </p:txBody>
      </p:sp>
      <p:sp>
        <p:nvSpPr>
          <p:cNvPr id="3" name="1"/>
          <p:cNvSpPr/>
          <p:nvPr/>
        </p:nvSpPr>
        <p:spPr>
          <a:xfrm>
            <a:off x="6400800" y="1828800"/>
            <a:ext cx="3657600" cy="7315200"/>
          </a:xfrm>
          <a:prstGeom prst="rect">
            <a:avLst/>
          </a:prstGeom>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r>
              <a:rPr lang="en-US" sz="4000" dirty="0">
                <a:solidFill>
                  <a:schemeClr val="bg2"/>
                </a:solidFill>
                <a:latin typeface="Roboto" panose="02000000000000000000" pitchFamily="2" charset="0"/>
                <a:ea typeface="Roboto" panose="02000000000000000000" pitchFamily="2" charset="0"/>
              </a:rPr>
              <a:t>  01. </a:t>
            </a:r>
            <a:r>
              <a:rPr lang="en-US" sz="1600" dirty="0">
                <a:solidFill>
                  <a:schemeClr val="bg2"/>
                </a:solidFill>
                <a:latin typeface="Roboto" panose="02000000000000000000" pitchFamily="2" charset="0"/>
                <a:ea typeface="Roboto" panose="02000000000000000000" pitchFamily="2" charset="0"/>
              </a:rPr>
              <a:t>A small look into the design</a:t>
            </a:r>
          </a:p>
        </p:txBody>
      </p:sp>
      <p:sp>
        <p:nvSpPr>
          <p:cNvPr id="4" name="2"/>
          <p:cNvSpPr/>
          <p:nvPr/>
        </p:nvSpPr>
        <p:spPr>
          <a:xfrm>
            <a:off x="7315200" y="1828800"/>
            <a:ext cx="3657600" cy="7315200"/>
          </a:xfrm>
          <a:prstGeom prst="rect">
            <a:avLst/>
          </a:prstGeom>
          <a:solidFill>
            <a:schemeClr val="accent2"/>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r>
              <a:rPr lang="en-US" sz="4000" dirty="0">
                <a:solidFill>
                  <a:schemeClr val="bg2"/>
                </a:solidFill>
                <a:latin typeface="Roboto" panose="02000000000000000000" pitchFamily="2" charset="0"/>
                <a:ea typeface="Roboto" panose="02000000000000000000" pitchFamily="2" charset="0"/>
              </a:rPr>
              <a:t>  02. </a:t>
            </a:r>
            <a:r>
              <a:rPr lang="en-US" sz="1600" dirty="0">
                <a:solidFill>
                  <a:schemeClr val="bg2"/>
                </a:solidFill>
                <a:latin typeface="Roboto" panose="02000000000000000000" pitchFamily="2" charset="0"/>
                <a:ea typeface="Roboto" panose="02000000000000000000" pitchFamily="2" charset="0"/>
              </a:rPr>
              <a:t>Creating a relation</a:t>
            </a:r>
          </a:p>
        </p:txBody>
      </p:sp>
      <p:sp>
        <p:nvSpPr>
          <p:cNvPr id="5" name="3"/>
          <p:cNvSpPr/>
          <p:nvPr/>
        </p:nvSpPr>
        <p:spPr>
          <a:xfrm>
            <a:off x="8229600" y="1828800"/>
            <a:ext cx="3657600" cy="7315200"/>
          </a:xfrm>
          <a:prstGeom prst="rect">
            <a:avLst/>
          </a:prstGeom>
          <a:solidFill>
            <a:schemeClr val="accent3"/>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r>
              <a:rPr lang="en-US" sz="4000" dirty="0">
                <a:solidFill>
                  <a:schemeClr val="bg2"/>
                </a:solidFill>
                <a:latin typeface="Roboto" panose="02000000000000000000" pitchFamily="2" charset="0"/>
                <a:ea typeface="Roboto" panose="02000000000000000000" pitchFamily="2" charset="0"/>
              </a:rPr>
              <a:t>  03. </a:t>
            </a:r>
            <a:r>
              <a:rPr lang="en-US" sz="1600" dirty="0">
                <a:solidFill>
                  <a:schemeClr val="bg2"/>
                </a:solidFill>
                <a:latin typeface="Roboto" panose="02000000000000000000" pitchFamily="2" charset="0"/>
                <a:ea typeface="Roboto" panose="02000000000000000000" pitchFamily="2" charset="0"/>
              </a:rPr>
              <a:t>Creating a proposal</a:t>
            </a:r>
          </a:p>
        </p:txBody>
      </p:sp>
      <p:sp>
        <p:nvSpPr>
          <p:cNvPr id="6" name="4"/>
          <p:cNvSpPr/>
          <p:nvPr/>
        </p:nvSpPr>
        <p:spPr>
          <a:xfrm>
            <a:off x="9144000" y="1828800"/>
            <a:ext cx="3657600" cy="7315200"/>
          </a:xfrm>
          <a:prstGeom prst="rect">
            <a:avLst/>
          </a:prstGeom>
          <a:solidFill>
            <a:schemeClr val="accent6"/>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r>
              <a:rPr lang="en-US" sz="4000" dirty="0">
                <a:solidFill>
                  <a:schemeClr val="bg2"/>
                </a:solidFill>
                <a:latin typeface="Roboto" panose="02000000000000000000" pitchFamily="2" charset="0"/>
                <a:ea typeface="Roboto" panose="02000000000000000000" pitchFamily="2" charset="0"/>
              </a:rPr>
              <a:t>  04. </a:t>
            </a:r>
            <a:r>
              <a:rPr lang="en-US" sz="1600" dirty="0">
                <a:solidFill>
                  <a:schemeClr val="bg2"/>
                </a:solidFill>
                <a:latin typeface="Roboto" panose="02000000000000000000" pitchFamily="2" charset="0"/>
                <a:ea typeface="Roboto" panose="02000000000000000000" pitchFamily="2" charset="0"/>
              </a:rPr>
              <a:t>Editing details</a:t>
            </a:r>
          </a:p>
        </p:txBody>
      </p:sp>
      <p:sp>
        <p:nvSpPr>
          <p:cNvPr id="8" name="Rectangle 7"/>
          <p:cNvSpPr/>
          <p:nvPr/>
        </p:nvSpPr>
        <p:spPr>
          <a:xfrm>
            <a:off x="1750600" y="4965902"/>
            <a:ext cx="4650200" cy="3053144"/>
          </a:xfrm>
          <a:prstGeom prst="rect">
            <a:avLst/>
          </a:prstGeom>
        </p:spPr>
        <p:txBody>
          <a:bodyPr wrap="square">
            <a:spAutoFit/>
          </a:bodyPr>
          <a:lstStyle/>
          <a:p>
            <a:pPr>
              <a:lnSpc>
                <a:spcPct val="130000"/>
              </a:lnSpc>
            </a:pPr>
            <a:r>
              <a:rPr lang="en-US" sz="3200" dirty="0">
                <a:solidFill>
                  <a:schemeClr val="tx2">
                    <a:lumMod val="90000"/>
                    <a:lumOff val="10000"/>
                  </a:schemeClr>
                </a:solidFill>
                <a:latin typeface="Abel" panose="02000506030000020004" pitchFamily="2" charset="0"/>
                <a:ea typeface="Roboto Condensed Light" panose="02000000000000000000" pitchFamily="2" charset="0"/>
              </a:rPr>
              <a:t>Demo time</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A look into how it all works</a:t>
            </a:r>
          </a:p>
          <a:p>
            <a:pPr>
              <a:lnSpc>
                <a:spcPct val="130000"/>
              </a:lnSpc>
            </a:pPr>
            <a:endParaRPr lang="en-US" sz="1800" dirty="0">
              <a:solidFill>
                <a:schemeClr val="tx2">
                  <a:lumMod val="90000"/>
                  <a:lumOff val="10000"/>
                </a:schemeClr>
              </a:solidFill>
              <a:latin typeface="Roboto Condensed Light" panose="02000000000000000000" pitchFamily="2" charset="0"/>
              <a:ea typeface="Roboto Condensed Light" panose="02000000000000000000" pitchFamily="2" charset="0"/>
            </a:endParaRPr>
          </a:p>
          <a:p>
            <a:pPr>
              <a:lnSpc>
                <a:spcPct val="130000"/>
              </a:lnSpc>
            </a:pPr>
            <a:endParaRPr lang="en-US" sz="1800" dirty="0">
              <a:solidFill>
                <a:schemeClr val="tx2">
                  <a:lumMod val="90000"/>
                  <a:lumOff val="10000"/>
                </a:schemeClr>
              </a:solidFill>
              <a:latin typeface="Roboto Condensed Light" panose="02000000000000000000" pitchFamily="2" charset="0"/>
              <a:ea typeface="Roboto Condensed Light" panose="02000000000000000000" pitchFamily="2" charset="0"/>
            </a:endParaRP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We’re going to show you how it is to work with our application by adding some information into the application. We hope that this peaks your interest into our application.</a:t>
            </a:r>
          </a:p>
        </p:txBody>
      </p:sp>
      <p:pic>
        <p:nvPicPr>
          <p:cNvPr id="14" name="Picture Placeholder 13">
            <a:extLst>
              <a:ext uri="{FF2B5EF4-FFF2-40B4-BE49-F238E27FC236}">
                <a16:creationId xmlns:a16="http://schemas.microsoft.com/office/drawing/2014/main" id="{0E94A656-8EB7-423A-AFF4-07A403CA8A62}"/>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1949" r="6914"/>
          <a:stretch/>
        </p:blipFill>
        <p:spPr>
          <a:xfrm>
            <a:off x="10058400" y="1828800"/>
            <a:ext cx="10044112" cy="7315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89348488"/>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47000">
                                      <p:stCondLst>
                                        <p:cond delay="200"/>
                                      </p:stCondLst>
                                      <p:childTnLst>
                                        <p:set>
                                          <p:cBhvr>
                                            <p:cTn id="6" dur="1" fill="hold">
                                              <p:stCondLst>
                                                <p:cond delay="0"/>
                                              </p:stCondLst>
                                            </p:cTn>
                                            <p:tgtEl>
                                              <p:spTgt spid="6"/>
                                            </p:tgtEl>
                                            <p:attrNameLst>
                                              <p:attrName>style.visibility</p:attrName>
                                            </p:attrNameLst>
                                          </p:cBhvr>
                                          <p:to>
                                            <p:strVal val="visible"/>
                                          </p:to>
                                        </p:set>
                                        <p:anim calcmode="lin" valueType="num" p14:bounceEnd="47000">
                                          <p:cBhvr additive="base">
                                            <p:cTn id="7" dur="1000" fill="hold"/>
                                            <p:tgtEl>
                                              <p:spTgt spid="6"/>
                                            </p:tgtEl>
                                            <p:attrNameLst>
                                              <p:attrName>ppt_x</p:attrName>
                                            </p:attrNameLst>
                                          </p:cBhvr>
                                          <p:tavLst>
                                            <p:tav tm="0">
                                              <p:val>
                                                <p:strVal val="1+#ppt_w/2"/>
                                              </p:val>
                                            </p:tav>
                                            <p:tav tm="100000">
                                              <p:val>
                                                <p:strVal val="#ppt_x"/>
                                              </p:val>
                                            </p:tav>
                                          </p:tavLst>
                                        </p:anim>
                                        <p:anim calcmode="lin" valueType="num" p14:bounceEnd="47000">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47000">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14:bounceEnd="47000">
                                          <p:cBhvr additive="base">
                                            <p:cTn id="11" dur="1000" fill="hold"/>
                                            <p:tgtEl>
                                              <p:spTgt spid="5"/>
                                            </p:tgtEl>
                                            <p:attrNameLst>
                                              <p:attrName>ppt_x</p:attrName>
                                            </p:attrNameLst>
                                          </p:cBhvr>
                                          <p:tavLst>
                                            <p:tav tm="0">
                                              <p:val>
                                                <p:strVal val="1+#ppt_w/2"/>
                                              </p:val>
                                            </p:tav>
                                            <p:tav tm="100000">
                                              <p:val>
                                                <p:strVal val="#ppt_x"/>
                                              </p:val>
                                            </p:tav>
                                          </p:tavLst>
                                        </p:anim>
                                        <p:anim calcmode="lin" valueType="num" p14:bounceEnd="47000">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47000">
                                      <p:stCondLst>
                                        <p:cond delay="800"/>
                                      </p:stCondLst>
                                      <p:childTnLst>
                                        <p:set>
                                          <p:cBhvr>
                                            <p:cTn id="14" dur="1" fill="hold">
                                              <p:stCondLst>
                                                <p:cond delay="0"/>
                                              </p:stCondLst>
                                            </p:cTn>
                                            <p:tgtEl>
                                              <p:spTgt spid="4"/>
                                            </p:tgtEl>
                                            <p:attrNameLst>
                                              <p:attrName>style.visibility</p:attrName>
                                            </p:attrNameLst>
                                          </p:cBhvr>
                                          <p:to>
                                            <p:strVal val="visible"/>
                                          </p:to>
                                        </p:set>
                                        <p:anim calcmode="lin" valueType="num" p14:bounceEnd="47000">
                                          <p:cBhvr additive="base">
                                            <p:cTn id="15" dur="1000" fill="hold"/>
                                            <p:tgtEl>
                                              <p:spTgt spid="4"/>
                                            </p:tgtEl>
                                            <p:attrNameLst>
                                              <p:attrName>ppt_x</p:attrName>
                                            </p:attrNameLst>
                                          </p:cBhvr>
                                          <p:tavLst>
                                            <p:tav tm="0">
                                              <p:val>
                                                <p:strVal val="1+#ppt_w/2"/>
                                              </p:val>
                                            </p:tav>
                                            <p:tav tm="100000">
                                              <p:val>
                                                <p:strVal val="#ppt_x"/>
                                              </p:val>
                                            </p:tav>
                                          </p:tavLst>
                                        </p:anim>
                                        <p:anim calcmode="lin" valueType="num" p14:bounceEnd="47000">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14:presetBounceEnd="47000">
                                      <p:stCondLst>
                                        <p:cond delay="1200"/>
                                      </p:stCondLst>
                                      <p:childTnLst>
                                        <p:set>
                                          <p:cBhvr>
                                            <p:cTn id="18" dur="1" fill="hold">
                                              <p:stCondLst>
                                                <p:cond delay="0"/>
                                              </p:stCondLst>
                                            </p:cTn>
                                            <p:tgtEl>
                                              <p:spTgt spid="3"/>
                                            </p:tgtEl>
                                            <p:attrNameLst>
                                              <p:attrName>style.visibility</p:attrName>
                                            </p:attrNameLst>
                                          </p:cBhvr>
                                          <p:to>
                                            <p:strVal val="visible"/>
                                          </p:to>
                                        </p:set>
                                        <p:anim calcmode="lin" valueType="num" p14:bounceEnd="47000">
                                          <p:cBhvr additive="base">
                                            <p:cTn id="19" dur="1000" fill="hold"/>
                                            <p:tgtEl>
                                              <p:spTgt spid="3"/>
                                            </p:tgtEl>
                                            <p:attrNameLst>
                                              <p:attrName>ppt_x</p:attrName>
                                            </p:attrNameLst>
                                          </p:cBhvr>
                                          <p:tavLst>
                                            <p:tav tm="0">
                                              <p:val>
                                                <p:strVal val="1+#ppt_w/2"/>
                                              </p:val>
                                            </p:tav>
                                            <p:tav tm="100000">
                                              <p:val>
                                                <p:strVal val="#ppt_x"/>
                                              </p:val>
                                            </p:tav>
                                          </p:tavLst>
                                        </p:anim>
                                        <p:anim calcmode="lin" valueType="num" p14:bounceEnd="47000">
                                          <p:cBhvr additive="base">
                                            <p:cTn id="20" dur="1000" fill="hold"/>
                                            <p:tgtEl>
                                              <p:spTgt spid="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20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1+#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8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1+#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12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1000" fill="hold"/>
                                            <p:tgtEl>
                                              <p:spTgt spid="3"/>
                                            </p:tgtEl>
                                            <p:attrNameLst>
                                              <p:attrName>ppt_x</p:attrName>
                                            </p:attrNameLst>
                                          </p:cBhvr>
                                          <p:tavLst>
                                            <p:tav tm="0">
                                              <p:val>
                                                <p:strVal val="1+#ppt_w/2"/>
                                              </p:val>
                                            </p:tav>
                                            <p:tav tm="100000">
                                              <p:val>
                                                <p:strVal val="#ppt_x"/>
                                              </p:val>
                                            </p:tav>
                                          </p:tavLst>
                                        </p:anim>
                                        <p:anim calcmode="lin" valueType="num">
                                          <p:cBhvr additive="base">
                                            <p:cTn id="20" dur="1000" fill="hold"/>
                                            <p:tgtEl>
                                              <p:spTgt spid="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8"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2</a:t>
            </a:fld>
            <a:endParaRPr lang="en-US" dirty="0"/>
          </a:p>
        </p:txBody>
      </p:sp>
      <p:pic>
        <p:nvPicPr>
          <p:cNvPr id="20" name="Picture Placeholder 19"/>
          <p:cNvPicPr>
            <a:picLocks noGrp="1" noChangeAspect="1"/>
          </p:cNvPicPr>
          <p:nvPr>
            <p:ph type="pic" sz="quarter" idx="13"/>
          </p:nvPr>
        </p:nvPicPr>
        <p:blipFill rotWithShape="1">
          <a:blip r:embed="rId2" cstate="print">
            <a:extLst>
              <a:ext uri="{28A0092B-C50C-407E-A947-70E740481C1C}">
                <a14:useLocalDpi xmlns:a14="http://schemas.microsoft.com/office/drawing/2010/main" val="0"/>
              </a:ext>
            </a:extLst>
          </a:blip>
          <a:srcRect l="2149" t="13840" r="2143" b="47906"/>
          <a:stretch/>
        </p:blipFill>
        <p:spPr>
          <a:xfrm>
            <a:off x="0" y="0"/>
            <a:ext cx="20116799" cy="5486400"/>
          </a:xfrm>
        </p:spPr>
      </p:pic>
      <p:sp>
        <p:nvSpPr>
          <p:cNvPr id="14" name="Rectangle 13"/>
          <p:cNvSpPr/>
          <p:nvPr/>
        </p:nvSpPr>
        <p:spPr>
          <a:xfrm>
            <a:off x="0" y="-417"/>
            <a:ext cx="20116800" cy="5486400"/>
          </a:xfrm>
          <a:prstGeom prst="rect">
            <a:avLst/>
          </a:prstGeom>
          <a:solidFill>
            <a:schemeClr val="tx2">
              <a:lumMod val="90000"/>
              <a:lumOff val="1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Placeholder 23"/>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l="23668" r="23664" b="47333"/>
          <a:stretch/>
        </p:blipFill>
        <p:spPr>
          <a:xfrm>
            <a:off x="5145577" y="3890355"/>
            <a:ext cx="3191256" cy="3191256"/>
          </a:xfrm>
        </p:spPr>
      </p:pic>
      <p:pic>
        <p:nvPicPr>
          <p:cNvPr id="23" name="Picture Placeholder 22"/>
          <p:cNvPicPr>
            <a:picLocks noGrp="1" noChangeAspect="1"/>
          </p:cNvPicPr>
          <p:nvPr>
            <p:ph type="pic" sz="quarter" idx="15"/>
          </p:nvPr>
        </p:nvPicPr>
        <p:blipFill rotWithShape="1">
          <a:blip r:embed="rId4" cstate="print">
            <a:extLst>
              <a:ext uri="{28A0092B-C50C-407E-A947-70E740481C1C}">
                <a14:useLocalDpi xmlns:a14="http://schemas.microsoft.com/office/drawing/2010/main" val="0"/>
              </a:ext>
            </a:extLst>
          </a:blip>
          <a:srcRect l="9361" t="10835" r="3463" b="23782"/>
          <a:stretch/>
        </p:blipFill>
        <p:spPr>
          <a:xfrm>
            <a:off x="8460689" y="3890355"/>
            <a:ext cx="3191256" cy="3191256"/>
          </a:xfrm>
        </p:spPr>
      </p:pic>
      <p:pic>
        <p:nvPicPr>
          <p:cNvPr id="22" name="Picture Placeholder 21"/>
          <p:cNvPicPr>
            <a:picLocks noGrp="1" noChangeAspect="1"/>
          </p:cNvPicPr>
          <p:nvPr>
            <p:ph type="pic" sz="quarter" idx="16"/>
          </p:nvPr>
        </p:nvPicPr>
        <p:blipFill rotWithShape="1">
          <a:blip r:embed="rId5" cstate="print">
            <a:extLst>
              <a:ext uri="{28A0092B-C50C-407E-A947-70E740481C1C}">
                <a14:useLocalDpi xmlns:a14="http://schemas.microsoft.com/office/drawing/2010/main" val="0"/>
              </a:ext>
            </a:extLst>
          </a:blip>
          <a:srcRect t="15188" r="7182" b="15198"/>
          <a:stretch/>
        </p:blipFill>
        <p:spPr>
          <a:xfrm>
            <a:off x="11774969" y="3890355"/>
            <a:ext cx="3191255" cy="3191256"/>
          </a:xfrm>
        </p:spPr>
      </p:pic>
      <p:pic>
        <p:nvPicPr>
          <p:cNvPr id="21" name="Picture Placeholder 20"/>
          <p:cNvPicPr>
            <a:picLocks noGrp="1" noChangeAspect="1"/>
          </p:cNvPicPr>
          <p:nvPr>
            <p:ph type="pic" sz="quarter" idx="17"/>
          </p:nvPr>
        </p:nvPicPr>
        <p:blipFill rotWithShape="1">
          <a:blip r:embed="rId6">
            <a:extLst>
              <a:ext uri="{28A0092B-C50C-407E-A947-70E740481C1C}">
                <a14:useLocalDpi xmlns:a14="http://schemas.microsoft.com/office/drawing/2010/main" val="0"/>
              </a:ext>
            </a:extLst>
          </a:blip>
          <a:srcRect l="6484" t="21015" r="6506" b="21015"/>
          <a:stretch/>
        </p:blipFill>
        <p:spPr>
          <a:xfrm>
            <a:off x="15095078" y="3890355"/>
            <a:ext cx="3191255" cy="3191256"/>
          </a:xfrm>
        </p:spPr>
      </p:pic>
      <p:pic>
        <p:nvPicPr>
          <p:cNvPr id="25" name="Picture Placeholder 24"/>
          <p:cNvPicPr>
            <a:picLocks noGrp="1" noChangeAspect="1"/>
          </p:cNvPicPr>
          <p:nvPr>
            <p:ph type="pic" sz="quarter" idx="18"/>
          </p:nvPr>
        </p:nvPicPr>
        <p:blipFill>
          <a:blip r:embed="rId7">
            <a:extLst>
              <a:ext uri="{28A0092B-C50C-407E-A947-70E740481C1C}">
                <a14:useLocalDpi xmlns:a14="http://schemas.microsoft.com/office/drawing/2010/main" val="0"/>
              </a:ext>
            </a:extLst>
          </a:blip>
          <a:stretch>
            <a:fillRect/>
          </a:stretch>
        </p:blipFill>
        <p:spPr>
          <a:xfrm>
            <a:off x="1828799" y="3890355"/>
            <a:ext cx="3191256" cy="3191256"/>
          </a:xfrm>
        </p:spPr>
      </p:pic>
      <p:sp>
        <p:nvSpPr>
          <p:cNvPr id="9" name="Rectangle 8"/>
          <p:cNvSpPr/>
          <p:nvPr/>
        </p:nvSpPr>
        <p:spPr>
          <a:xfrm>
            <a:off x="1828800" y="7081611"/>
            <a:ext cx="3192087" cy="525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5095913" y="7081611"/>
            <a:ext cx="3192087" cy="525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5145578" y="7081611"/>
            <a:ext cx="3192087" cy="525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1779134" y="7081611"/>
            <a:ext cx="3192087" cy="5259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462356" y="7081611"/>
            <a:ext cx="3192087" cy="5259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70708" y="7611273"/>
            <a:ext cx="5907438" cy="572464"/>
          </a:xfrm>
          <a:prstGeom prst="rect">
            <a:avLst/>
          </a:prstGeom>
        </p:spPr>
        <p:txBody>
          <a:bodyPr wrap="square">
            <a:spAutoFit/>
          </a:bodyPr>
          <a:lstStyle/>
          <a:p>
            <a:pPr algn="ctr">
              <a:lnSpc>
                <a:spcPct val="130000"/>
              </a:lnSpc>
            </a:pPr>
            <a:r>
              <a:rPr lang="en-US" sz="2400" b="1" dirty="0">
                <a:solidFill>
                  <a:schemeClr val="tx2">
                    <a:lumMod val="90000"/>
                    <a:lumOff val="10000"/>
                  </a:schemeClr>
                </a:solidFill>
                <a:latin typeface="Roboto" panose="02000000000000000000" pitchFamily="2" charset="0"/>
                <a:ea typeface="Roboto" panose="02000000000000000000" pitchFamily="2" charset="0"/>
              </a:rPr>
              <a:t>Vince van </a:t>
            </a:r>
            <a:r>
              <a:rPr lang="en-US" sz="2400" b="1" dirty="0" err="1">
                <a:solidFill>
                  <a:schemeClr val="tx2">
                    <a:lumMod val="90000"/>
                    <a:lumOff val="10000"/>
                  </a:schemeClr>
                </a:solidFill>
                <a:latin typeface="Roboto" panose="02000000000000000000" pitchFamily="2" charset="0"/>
                <a:ea typeface="Roboto" panose="02000000000000000000" pitchFamily="2" charset="0"/>
              </a:rPr>
              <a:t>Noort</a:t>
            </a:r>
            <a:r>
              <a:rPr lang="en-US" sz="1600" dirty="0">
                <a:solidFill>
                  <a:schemeClr val="tx2">
                    <a:lumMod val="90000"/>
                    <a:lumOff val="10000"/>
                  </a:schemeClr>
                </a:solidFill>
                <a:latin typeface="Roboto" panose="02000000000000000000" pitchFamily="2" charset="0"/>
                <a:ea typeface="Roboto" panose="02000000000000000000" pitchFamily="2" charset="0"/>
              </a:rPr>
              <a:t> </a:t>
            </a:r>
          </a:p>
        </p:txBody>
      </p:sp>
      <p:sp>
        <p:nvSpPr>
          <p:cNvPr id="16" name="Rectangle 15"/>
          <p:cNvSpPr/>
          <p:nvPr/>
        </p:nvSpPr>
        <p:spPr>
          <a:xfrm>
            <a:off x="3787382" y="7611273"/>
            <a:ext cx="5907438" cy="522451"/>
          </a:xfrm>
          <a:prstGeom prst="rect">
            <a:avLst/>
          </a:prstGeom>
        </p:spPr>
        <p:txBody>
          <a:bodyPr wrap="square">
            <a:spAutoFit/>
          </a:bodyPr>
          <a:lstStyle/>
          <a:p>
            <a:pPr algn="ctr">
              <a:lnSpc>
                <a:spcPct val="130000"/>
              </a:lnSpc>
            </a:pPr>
            <a:r>
              <a:rPr lang="en-US" sz="2400" b="1" dirty="0">
                <a:solidFill>
                  <a:schemeClr val="tx2">
                    <a:lumMod val="90000"/>
                    <a:lumOff val="10000"/>
                  </a:schemeClr>
                </a:solidFill>
                <a:latin typeface="Roboto" panose="02000000000000000000" pitchFamily="2" charset="0"/>
                <a:ea typeface="Roboto" panose="02000000000000000000" pitchFamily="2" charset="0"/>
              </a:rPr>
              <a:t>Niek Geijtenbeek</a:t>
            </a:r>
          </a:p>
        </p:txBody>
      </p:sp>
      <p:sp>
        <p:nvSpPr>
          <p:cNvPr id="17" name="Rectangle 16"/>
          <p:cNvSpPr/>
          <p:nvPr/>
        </p:nvSpPr>
        <p:spPr>
          <a:xfrm>
            <a:off x="7104056" y="7611273"/>
            <a:ext cx="5907438" cy="522451"/>
          </a:xfrm>
          <a:prstGeom prst="rect">
            <a:avLst/>
          </a:prstGeom>
        </p:spPr>
        <p:txBody>
          <a:bodyPr wrap="square">
            <a:spAutoFit/>
          </a:bodyPr>
          <a:lstStyle/>
          <a:p>
            <a:pPr algn="ctr">
              <a:lnSpc>
                <a:spcPct val="130000"/>
              </a:lnSpc>
            </a:pPr>
            <a:r>
              <a:rPr lang="en-US" sz="2400" b="1" dirty="0" err="1">
                <a:solidFill>
                  <a:schemeClr val="tx2">
                    <a:lumMod val="90000"/>
                    <a:lumOff val="10000"/>
                  </a:schemeClr>
                </a:solidFill>
                <a:latin typeface="Roboto" panose="02000000000000000000" pitchFamily="2" charset="0"/>
                <a:ea typeface="Roboto" panose="02000000000000000000" pitchFamily="2" charset="0"/>
              </a:rPr>
              <a:t>Madio</a:t>
            </a:r>
            <a:r>
              <a:rPr lang="en-US" sz="2400" b="1" dirty="0">
                <a:solidFill>
                  <a:schemeClr val="tx2">
                    <a:lumMod val="90000"/>
                    <a:lumOff val="10000"/>
                  </a:schemeClr>
                </a:solidFill>
                <a:latin typeface="Roboto" panose="02000000000000000000" pitchFamily="2" charset="0"/>
                <a:ea typeface="Roboto" panose="02000000000000000000" pitchFamily="2" charset="0"/>
              </a:rPr>
              <a:t> </a:t>
            </a:r>
            <a:r>
              <a:rPr lang="en-US" sz="2400" b="1" dirty="0" err="1">
                <a:solidFill>
                  <a:schemeClr val="tx2">
                    <a:lumMod val="90000"/>
                    <a:lumOff val="10000"/>
                  </a:schemeClr>
                </a:solidFill>
                <a:latin typeface="Roboto" panose="02000000000000000000" pitchFamily="2" charset="0"/>
                <a:ea typeface="Roboto" panose="02000000000000000000" pitchFamily="2" charset="0"/>
              </a:rPr>
              <a:t>Seck</a:t>
            </a:r>
            <a:endParaRPr lang="en-US" sz="2400" b="1" dirty="0">
              <a:solidFill>
                <a:schemeClr val="tx2">
                  <a:lumMod val="90000"/>
                  <a:lumOff val="10000"/>
                </a:schemeClr>
              </a:solidFill>
              <a:latin typeface="Roboto" panose="02000000000000000000" pitchFamily="2" charset="0"/>
              <a:ea typeface="Roboto" panose="02000000000000000000" pitchFamily="2" charset="0"/>
            </a:endParaRPr>
          </a:p>
        </p:txBody>
      </p:sp>
      <p:sp>
        <p:nvSpPr>
          <p:cNvPr id="18" name="Rectangle 17"/>
          <p:cNvSpPr/>
          <p:nvPr/>
        </p:nvSpPr>
        <p:spPr>
          <a:xfrm>
            <a:off x="10420730" y="7611273"/>
            <a:ext cx="5907438" cy="522451"/>
          </a:xfrm>
          <a:prstGeom prst="rect">
            <a:avLst/>
          </a:prstGeom>
        </p:spPr>
        <p:txBody>
          <a:bodyPr wrap="square">
            <a:spAutoFit/>
          </a:bodyPr>
          <a:lstStyle/>
          <a:p>
            <a:pPr algn="ctr">
              <a:lnSpc>
                <a:spcPct val="130000"/>
              </a:lnSpc>
            </a:pPr>
            <a:r>
              <a:rPr lang="en-US" sz="2400" b="1" dirty="0" err="1">
                <a:solidFill>
                  <a:schemeClr val="tx2">
                    <a:lumMod val="90000"/>
                    <a:lumOff val="10000"/>
                  </a:schemeClr>
                </a:solidFill>
                <a:latin typeface="Roboto" panose="02000000000000000000" pitchFamily="2" charset="0"/>
                <a:ea typeface="Roboto" panose="02000000000000000000" pitchFamily="2" charset="0"/>
              </a:rPr>
              <a:t>Jort</a:t>
            </a:r>
            <a:r>
              <a:rPr lang="en-US" sz="2400" b="1" dirty="0">
                <a:solidFill>
                  <a:schemeClr val="tx2">
                    <a:lumMod val="90000"/>
                    <a:lumOff val="10000"/>
                  </a:schemeClr>
                </a:solidFill>
                <a:latin typeface="Roboto" panose="02000000000000000000" pitchFamily="2" charset="0"/>
                <a:ea typeface="Roboto" panose="02000000000000000000" pitchFamily="2" charset="0"/>
              </a:rPr>
              <a:t> van </a:t>
            </a:r>
            <a:r>
              <a:rPr lang="en-US" sz="2400" b="1" dirty="0" err="1">
                <a:solidFill>
                  <a:schemeClr val="tx2">
                    <a:lumMod val="90000"/>
                    <a:lumOff val="10000"/>
                  </a:schemeClr>
                </a:solidFill>
                <a:latin typeface="Roboto" panose="02000000000000000000" pitchFamily="2" charset="0"/>
                <a:ea typeface="Roboto" panose="02000000000000000000" pitchFamily="2" charset="0"/>
              </a:rPr>
              <a:t>Gorkum</a:t>
            </a:r>
            <a:endParaRPr lang="en-US" sz="2400" b="1" dirty="0">
              <a:solidFill>
                <a:schemeClr val="tx2">
                  <a:lumMod val="90000"/>
                  <a:lumOff val="10000"/>
                </a:schemeClr>
              </a:solidFill>
              <a:latin typeface="Roboto" panose="02000000000000000000" pitchFamily="2" charset="0"/>
              <a:ea typeface="Roboto" panose="02000000000000000000" pitchFamily="2" charset="0"/>
            </a:endParaRPr>
          </a:p>
        </p:txBody>
      </p:sp>
      <p:sp>
        <p:nvSpPr>
          <p:cNvPr id="19" name="Rectangle 18"/>
          <p:cNvSpPr/>
          <p:nvPr/>
        </p:nvSpPr>
        <p:spPr>
          <a:xfrm>
            <a:off x="13737403" y="7611273"/>
            <a:ext cx="5907438" cy="522451"/>
          </a:xfrm>
          <a:prstGeom prst="rect">
            <a:avLst/>
          </a:prstGeom>
        </p:spPr>
        <p:txBody>
          <a:bodyPr wrap="square">
            <a:spAutoFit/>
          </a:bodyPr>
          <a:lstStyle/>
          <a:p>
            <a:pPr algn="ctr">
              <a:lnSpc>
                <a:spcPct val="130000"/>
              </a:lnSpc>
            </a:pPr>
            <a:r>
              <a:rPr lang="en-US" sz="2400" b="1" dirty="0" err="1">
                <a:solidFill>
                  <a:schemeClr val="tx2">
                    <a:lumMod val="90000"/>
                    <a:lumOff val="10000"/>
                  </a:schemeClr>
                </a:solidFill>
                <a:latin typeface="Roboto" panose="02000000000000000000" pitchFamily="2" charset="0"/>
                <a:ea typeface="Roboto" panose="02000000000000000000" pitchFamily="2" charset="0"/>
              </a:rPr>
              <a:t>Tijmen</a:t>
            </a:r>
            <a:r>
              <a:rPr lang="en-US" sz="2400" b="1" dirty="0">
                <a:solidFill>
                  <a:schemeClr val="tx2">
                    <a:lumMod val="90000"/>
                    <a:lumOff val="10000"/>
                  </a:schemeClr>
                </a:solidFill>
                <a:latin typeface="Roboto" panose="02000000000000000000" pitchFamily="2" charset="0"/>
                <a:ea typeface="Roboto" panose="02000000000000000000" pitchFamily="2" charset="0"/>
              </a:rPr>
              <a:t> van der </a:t>
            </a:r>
            <a:r>
              <a:rPr lang="en-US" sz="2400" b="1" dirty="0" err="1">
                <a:solidFill>
                  <a:schemeClr val="tx2">
                    <a:lumMod val="90000"/>
                    <a:lumOff val="10000"/>
                  </a:schemeClr>
                </a:solidFill>
                <a:latin typeface="Roboto" panose="02000000000000000000" pitchFamily="2" charset="0"/>
                <a:ea typeface="Roboto" panose="02000000000000000000" pitchFamily="2" charset="0"/>
              </a:rPr>
              <a:t>Spijk</a:t>
            </a:r>
            <a:endParaRPr lang="en-US" sz="2400" b="1" dirty="0">
              <a:solidFill>
                <a:schemeClr val="tx2">
                  <a:lumMod val="90000"/>
                  <a:lumOff val="10000"/>
                </a:schemeClr>
              </a:solidFill>
              <a:latin typeface="Roboto" panose="02000000000000000000" pitchFamily="2" charset="0"/>
              <a:ea typeface="Roboto" panose="02000000000000000000" pitchFamily="2" charset="0"/>
            </a:endParaRPr>
          </a:p>
        </p:txBody>
      </p:sp>
      <p:pic>
        <p:nvPicPr>
          <p:cNvPr id="27" name="Picture Placeholder 20">
            <a:extLst>
              <a:ext uri="{FF2B5EF4-FFF2-40B4-BE49-F238E27FC236}">
                <a16:creationId xmlns:a16="http://schemas.microsoft.com/office/drawing/2014/main" id="{157AA2AD-6AD2-44EE-8541-E2BFA21C8E86}"/>
              </a:ext>
            </a:extLst>
          </p:cNvPr>
          <p:cNvPicPr>
            <a:picLocks noChangeAspect="1"/>
          </p:cNvPicPr>
          <p:nvPr/>
        </p:nvPicPr>
        <p:blipFill rotWithShape="1">
          <a:blip r:embed="rId6">
            <a:extLst>
              <a:ext uri="{28A0092B-C50C-407E-A947-70E740481C1C}">
                <a14:useLocalDpi xmlns:a14="http://schemas.microsoft.com/office/drawing/2010/main" val="0"/>
              </a:ext>
            </a:extLst>
          </a:blip>
          <a:srcRect l="6484" t="21015" r="6506" b="21015"/>
          <a:stretch/>
        </p:blipFill>
        <p:spPr>
          <a:xfrm>
            <a:off x="15095078" y="3824450"/>
            <a:ext cx="3191255" cy="3191256"/>
          </a:xfrm>
          <a:prstGeom prst="rect">
            <a:avLst/>
          </a:prstGeom>
          <a:solidFill>
            <a:schemeClr val="tx2">
              <a:lumMod val="90000"/>
              <a:lumOff val="10000"/>
            </a:schemeClr>
          </a:solidFill>
        </p:spPr>
      </p:pic>
    </p:spTree>
    <p:extLst>
      <p:ext uri="{BB962C8B-B14F-4D97-AF65-F5344CB8AC3E}">
        <p14:creationId xmlns:p14="http://schemas.microsoft.com/office/powerpoint/2010/main" val="7277141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outVertical)">
                                      <p:cBhvr>
                                        <p:cTn id="7" dur="500"/>
                                        <p:tgtEl>
                                          <p:spTgt spid="9"/>
                                        </p:tgtEl>
                                      </p:cBhvr>
                                    </p:animEffect>
                                  </p:childTnLst>
                                </p:cTn>
                              </p:par>
                              <p:par>
                                <p:cTn id="8" presetID="16" presetClass="entr" presetSubtype="37"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Effect transition="in" filter="barn(outVertical)">
                                      <p:cBhvr>
                                        <p:cTn id="10" dur="500"/>
                                        <p:tgtEl>
                                          <p:spTgt spid="11"/>
                                        </p:tgtEl>
                                      </p:cBhvr>
                                    </p:animEffect>
                                  </p:childTnLst>
                                </p:cTn>
                              </p:par>
                              <p:par>
                                <p:cTn id="11" presetID="16" presetClass="entr" presetSubtype="37" fill="hold" grpId="0" nodeType="withEffect">
                                  <p:stCondLst>
                                    <p:cond delay="600"/>
                                  </p:stCondLst>
                                  <p:childTnLst>
                                    <p:set>
                                      <p:cBhvr>
                                        <p:cTn id="12" dur="1" fill="hold">
                                          <p:stCondLst>
                                            <p:cond delay="0"/>
                                          </p:stCondLst>
                                        </p:cTn>
                                        <p:tgtEl>
                                          <p:spTgt spid="13"/>
                                        </p:tgtEl>
                                        <p:attrNameLst>
                                          <p:attrName>style.visibility</p:attrName>
                                        </p:attrNameLst>
                                      </p:cBhvr>
                                      <p:to>
                                        <p:strVal val="visible"/>
                                      </p:to>
                                    </p:set>
                                    <p:animEffect transition="in" filter="barn(outVertical)">
                                      <p:cBhvr>
                                        <p:cTn id="13" dur="500"/>
                                        <p:tgtEl>
                                          <p:spTgt spid="13"/>
                                        </p:tgtEl>
                                      </p:cBhvr>
                                    </p:animEffect>
                                  </p:childTnLst>
                                </p:cTn>
                              </p:par>
                              <p:par>
                                <p:cTn id="14" presetID="16" presetClass="entr" presetSubtype="37" fill="hold" grpId="0" nodeType="withEffect">
                                  <p:stCondLst>
                                    <p:cond delay="1000"/>
                                  </p:stCondLst>
                                  <p:childTnLst>
                                    <p:set>
                                      <p:cBhvr>
                                        <p:cTn id="15" dur="1" fill="hold">
                                          <p:stCondLst>
                                            <p:cond delay="0"/>
                                          </p:stCondLst>
                                        </p:cTn>
                                        <p:tgtEl>
                                          <p:spTgt spid="12"/>
                                        </p:tgtEl>
                                        <p:attrNameLst>
                                          <p:attrName>style.visibility</p:attrName>
                                        </p:attrNameLst>
                                      </p:cBhvr>
                                      <p:to>
                                        <p:strVal val="visible"/>
                                      </p:to>
                                    </p:set>
                                    <p:animEffect transition="in" filter="barn(outVertical)">
                                      <p:cBhvr>
                                        <p:cTn id="16" dur="500"/>
                                        <p:tgtEl>
                                          <p:spTgt spid="12"/>
                                        </p:tgtEl>
                                      </p:cBhvr>
                                    </p:animEffect>
                                  </p:childTnLst>
                                </p:cTn>
                              </p:par>
                              <p:par>
                                <p:cTn id="17" presetID="16" presetClass="entr" presetSubtype="37" fill="hold" grpId="0" nodeType="withEffect">
                                  <p:stCondLst>
                                    <p:cond delay="1300"/>
                                  </p:stCondLst>
                                  <p:childTnLst>
                                    <p:set>
                                      <p:cBhvr>
                                        <p:cTn id="18" dur="1" fill="hold">
                                          <p:stCondLst>
                                            <p:cond delay="0"/>
                                          </p:stCondLst>
                                        </p:cTn>
                                        <p:tgtEl>
                                          <p:spTgt spid="10"/>
                                        </p:tgtEl>
                                        <p:attrNameLst>
                                          <p:attrName>style.visibility</p:attrName>
                                        </p:attrNameLst>
                                      </p:cBhvr>
                                      <p:to>
                                        <p:strVal val="visible"/>
                                      </p:to>
                                    </p:set>
                                    <p:animEffect transition="in" filter="barn(outVertical)">
                                      <p:cBhvr>
                                        <p:cTn id="19" dur="500"/>
                                        <p:tgtEl>
                                          <p:spTgt spid="10"/>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20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par>
                                <p:cTn id="29" presetID="10" presetClass="entr" presetSubtype="0" fill="hold" grpId="0" nodeType="withEffect">
                                  <p:stCondLst>
                                    <p:cond delay="20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5" grpId="0"/>
      <p:bldP spid="16" grpId="0"/>
      <p:bldP spid="17" grpId="0"/>
      <p:bldP spid="18"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3</a:t>
            </a:fld>
            <a:endParaRPr lang="en-US" dirty="0"/>
          </a:p>
        </p:txBody>
      </p:sp>
      <p:pic>
        <p:nvPicPr>
          <p:cNvPr id="14" name="Picture Placeholder 13"/>
          <p:cNvPicPr>
            <a:picLocks noGrp="1" noChangeAspect="1"/>
          </p:cNvPicPr>
          <p:nvPr>
            <p:ph type="pic" sz="quarter" idx="13"/>
          </p:nvPr>
        </p:nvPicPr>
        <p:blipFill rotWithShape="1">
          <a:blip r:embed="rId2" cstate="print">
            <a:extLst>
              <a:ext uri="{28A0092B-C50C-407E-A947-70E740481C1C}">
                <a14:useLocalDpi xmlns:a14="http://schemas.microsoft.com/office/drawing/2010/main" val="0"/>
              </a:ext>
            </a:extLst>
          </a:blip>
          <a:srcRect l="1191" t="36124" r="2230" b="37799"/>
          <a:stretch/>
        </p:blipFill>
        <p:spPr>
          <a:xfrm>
            <a:off x="0" y="1828801"/>
            <a:ext cx="20116800" cy="3635968"/>
          </a:xfrm>
        </p:spPr>
      </p:pic>
      <p:sp>
        <p:nvSpPr>
          <p:cNvPr id="5" name="Rectangle 4"/>
          <p:cNvSpPr/>
          <p:nvPr/>
        </p:nvSpPr>
        <p:spPr>
          <a:xfrm>
            <a:off x="1745671" y="6354989"/>
            <a:ext cx="5552902" cy="2252924"/>
          </a:xfrm>
          <a:prstGeom prst="rect">
            <a:avLst/>
          </a:prstGeom>
        </p:spPr>
        <p:txBody>
          <a:bodyPr wrap="square">
            <a:spAutoFit/>
          </a:bodyPr>
          <a:lstStyle/>
          <a:p>
            <a:pPr>
              <a:lnSpc>
                <a:spcPct val="130000"/>
              </a:lnSpc>
            </a:pPr>
            <a:r>
              <a:rPr lang="en-US" sz="4400" dirty="0">
                <a:solidFill>
                  <a:schemeClr val="accent1"/>
                </a:solidFill>
                <a:latin typeface="Abel" panose="02000506030000020004" pitchFamily="2" charset="0"/>
                <a:ea typeface="Roboto Condensed Light" panose="02000000000000000000" pitchFamily="2" charset="0"/>
              </a:rPr>
              <a:t>About Us</a:t>
            </a:r>
          </a:p>
          <a:p>
            <a:pPr>
              <a:lnSpc>
                <a:spcPct val="130000"/>
              </a:lnSpc>
            </a:pPr>
            <a:endParaRPr lang="en-US" sz="1600" b="1" dirty="0">
              <a:solidFill>
                <a:schemeClr val="bg2"/>
              </a:solidFill>
              <a:latin typeface="Roboto" panose="02000000000000000000" pitchFamily="2" charset="0"/>
              <a:ea typeface="Roboto" panose="02000000000000000000" pitchFamily="2" charset="0"/>
            </a:endParaRPr>
          </a:p>
          <a:p>
            <a:pPr>
              <a:lnSpc>
                <a:spcPct val="130000"/>
              </a:lnSpc>
            </a:pPr>
            <a:r>
              <a:rPr lang="en-US" sz="1600" b="1" dirty="0">
                <a:solidFill>
                  <a:schemeClr val="tx2">
                    <a:lumMod val="90000"/>
                    <a:lumOff val="10000"/>
                  </a:schemeClr>
                </a:solidFill>
                <a:latin typeface="Roboto" panose="02000000000000000000" pitchFamily="2" charset="0"/>
                <a:ea typeface="Roboto" panose="02000000000000000000" pitchFamily="2" charset="0"/>
              </a:rPr>
              <a:t>A motivated bunch</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We’re a group of motivated computer-science students who really wanted a challenge, and we sure got one.</a:t>
            </a:r>
          </a:p>
        </p:txBody>
      </p:sp>
      <p:sp>
        <p:nvSpPr>
          <p:cNvPr id="6" name="Freeform 88"/>
          <p:cNvSpPr>
            <a:spLocks noEditPoints="1"/>
          </p:cNvSpPr>
          <p:nvPr/>
        </p:nvSpPr>
        <p:spPr bwMode="auto">
          <a:xfrm>
            <a:off x="9160625" y="7336831"/>
            <a:ext cx="291217" cy="294252"/>
          </a:xfrm>
          <a:custGeom>
            <a:avLst/>
            <a:gdLst>
              <a:gd name="T0" fmla="*/ 135 w 145"/>
              <a:gd name="T1" fmla="*/ 37 h 146"/>
              <a:gd name="T2" fmla="*/ 145 w 145"/>
              <a:gd name="T3" fmla="*/ 73 h 146"/>
              <a:gd name="T4" fmla="*/ 135 w 145"/>
              <a:gd name="T5" fmla="*/ 109 h 146"/>
              <a:gd name="T6" fmla="*/ 109 w 145"/>
              <a:gd name="T7" fmla="*/ 136 h 146"/>
              <a:gd name="T8" fmla="*/ 72 w 145"/>
              <a:gd name="T9" fmla="*/ 146 h 146"/>
              <a:gd name="T10" fmla="*/ 36 w 145"/>
              <a:gd name="T11" fmla="*/ 136 h 146"/>
              <a:gd name="T12" fmla="*/ 9 w 145"/>
              <a:gd name="T13" fmla="*/ 109 h 146"/>
              <a:gd name="T14" fmla="*/ 0 w 145"/>
              <a:gd name="T15" fmla="*/ 73 h 146"/>
              <a:gd name="T16" fmla="*/ 9 w 145"/>
              <a:gd name="T17" fmla="*/ 37 h 146"/>
              <a:gd name="T18" fmla="*/ 36 w 145"/>
              <a:gd name="T19" fmla="*/ 10 h 146"/>
              <a:gd name="T20" fmla="*/ 72 w 145"/>
              <a:gd name="T21" fmla="*/ 0 h 146"/>
              <a:gd name="T22" fmla="*/ 109 w 145"/>
              <a:gd name="T23" fmla="*/ 10 h 146"/>
              <a:gd name="T24" fmla="*/ 135 w 145"/>
              <a:gd name="T25" fmla="*/ 37 h 146"/>
              <a:gd name="T26" fmla="*/ 121 w 145"/>
              <a:gd name="T27" fmla="*/ 58 h 146"/>
              <a:gd name="T28" fmla="*/ 119 w 145"/>
              <a:gd name="T29" fmla="*/ 53 h 146"/>
              <a:gd name="T30" fmla="*/ 111 w 145"/>
              <a:gd name="T31" fmla="*/ 45 h 146"/>
              <a:gd name="T32" fmla="*/ 107 w 145"/>
              <a:gd name="T33" fmla="*/ 43 h 146"/>
              <a:gd name="T34" fmla="*/ 102 w 145"/>
              <a:gd name="T35" fmla="*/ 45 h 146"/>
              <a:gd name="T36" fmla="*/ 64 w 145"/>
              <a:gd name="T37" fmla="*/ 83 h 146"/>
              <a:gd name="T38" fmla="*/ 42 w 145"/>
              <a:gd name="T39" fmla="*/ 62 h 146"/>
              <a:gd name="T40" fmla="*/ 38 w 145"/>
              <a:gd name="T41" fmla="*/ 60 h 146"/>
              <a:gd name="T42" fmla="*/ 34 w 145"/>
              <a:gd name="T43" fmla="*/ 62 h 146"/>
              <a:gd name="T44" fmla="*/ 25 w 145"/>
              <a:gd name="T45" fmla="*/ 70 h 146"/>
              <a:gd name="T46" fmla="*/ 24 w 145"/>
              <a:gd name="T47" fmla="*/ 75 h 146"/>
              <a:gd name="T48" fmla="*/ 25 w 145"/>
              <a:gd name="T49" fmla="*/ 79 h 146"/>
              <a:gd name="T50" fmla="*/ 59 w 145"/>
              <a:gd name="T51" fmla="*/ 113 h 146"/>
              <a:gd name="T52" fmla="*/ 64 w 145"/>
              <a:gd name="T53" fmla="*/ 115 h 146"/>
              <a:gd name="T54" fmla="*/ 68 w 145"/>
              <a:gd name="T55" fmla="*/ 113 h 146"/>
              <a:gd name="T56" fmla="*/ 119 w 145"/>
              <a:gd name="T57" fmla="*/ 62 h 146"/>
              <a:gd name="T58" fmla="*/ 121 w 145"/>
              <a:gd name="T59" fmla="*/ 5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5" h="146">
                <a:moveTo>
                  <a:pt x="135" y="37"/>
                </a:moveTo>
                <a:cubicBezTo>
                  <a:pt x="142" y="48"/>
                  <a:pt x="145" y="60"/>
                  <a:pt x="145" y="73"/>
                </a:cubicBezTo>
                <a:cubicBezTo>
                  <a:pt x="145" y="86"/>
                  <a:pt x="142" y="98"/>
                  <a:pt x="135" y="109"/>
                </a:cubicBezTo>
                <a:cubicBezTo>
                  <a:pt x="129" y="121"/>
                  <a:pt x="120" y="129"/>
                  <a:pt x="109" y="136"/>
                </a:cubicBezTo>
                <a:cubicBezTo>
                  <a:pt x="98" y="142"/>
                  <a:pt x="85" y="146"/>
                  <a:pt x="72" y="146"/>
                </a:cubicBezTo>
                <a:cubicBezTo>
                  <a:pt x="59" y="146"/>
                  <a:pt x="47" y="142"/>
                  <a:pt x="36" y="136"/>
                </a:cubicBezTo>
                <a:cubicBezTo>
                  <a:pt x="25" y="129"/>
                  <a:pt x="16" y="121"/>
                  <a:pt x="9" y="109"/>
                </a:cubicBezTo>
                <a:cubicBezTo>
                  <a:pt x="3" y="98"/>
                  <a:pt x="0" y="86"/>
                  <a:pt x="0" y="73"/>
                </a:cubicBezTo>
                <a:cubicBezTo>
                  <a:pt x="0" y="60"/>
                  <a:pt x="3" y="48"/>
                  <a:pt x="9" y="37"/>
                </a:cubicBezTo>
                <a:cubicBezTo>
                  <a:pt x="16" y="25"/>
                  <a:pt x="25" y="17"/>
                  <a:pt x="36" y="10"/>
                </a:cubicBezTo>
                <a:cubicBezTo>
                  <a:pt x="47" y="4"/>
                  <a:pt x="59" y="0"/>
                  <a:pt x="72" y="0"/>
                </a:cubicBezTo>
                <a:cubicBezTo>
                  <a:pt x="85" y="0"/>
                  <a:pt x="98" y="4"/>
                  <a:pt x="109" y="10"/>
                </a:cubicBezTo>
                <a:cubicBezTo>
                  <a:pt x="120" y="17"/>
                  <a:pt x="129" y="25"/>
                  <a:pt x="135" y="37"/>
                </a:cubicBezTo>
                <a:close/>
                <a:moveTo>
                  <a:pt x="121" y="58"/>
                </a:moveTo>
                <a:cubicBezTo>
                  <a:pt x="121" y="56"/>
                  <a:pt x="121" y="54"/>
                  <a:pt x="119" y="53"/>
                </a:cubicBezTo>
                <a:cubicBezTo>
                  <a:pt x="111" y="45"/>
                  <a:pt x="111" y="45"/>
                  <a:pt x="111" y="45"/>
                </a:cubicBezTo>
                <a:cubicBezTo>
                  <a:pt x="110" y="44"/>
                  <a:pt x="108" y="43"/>
                  <a:pt x="107" y="43"/>
                </a:cubicBezTo>
                <a:cubicBezTo>
                  <a:pt x="105" y="43"/>
                  <a:pt x="103" y="44"/>
                  <a:pt x="102" y="45"/>
                </a:cubicBezTo>
                <a:cubicBezTo>
                  <a:pt x="64" y="83"/>
                  <a:pt x="64" y="83"/>
                  <a:pt x="64" y="83"/>
                </a:cubicBezTo>
                <a:cubicBezTo>
                  <a:pt x="42" y="62"/>
                  <a:pt x="42" y="62"/>
                  <a:pt x="42" y="62"/>
                </a:cubicBezTo>
                <a:cubicBezTo>
                  <a:pt x="41" y="61"/>
                  <a:pt x="40" y="60"/>
                  <a:pt x="38" y="60"/>
                </a:cubicBezTo>
                <a:cubicBezTo>
                  <a:pt x="36" y="60"/>
                  <a:pt x="35" y="61"/>
                  <a:pt x="34" y="62"/>
                </a:cubicBezTo>
                <a:cubicBezTo>
                  <a:pt x="25" y="70"/>
                  <a:pt x="25" y="70"/>
                  <a:pt x="25" y="70"/>
                </a:cubicBezTo>
                <a:cubicBezTo>
                  <a:pt x="24" y="72"/>
                  <a:pt x="24" y="73"/>
                  <a:pt x="24" y="75"/>
                </a:cubicBezTo>
                <a:cubicBezTo>
                  <a:pt x="24" y="76"/>
                  <a:pt x="24" y="78"/>
                  <a:pt x="25" y="79"/>
                </a:cubicBezTo>
                <a:cubicBezTo>
                  <a:pt x="59" y="113"/>
                  <a:pt x="59" y="113"/>
                  <a:pt x="59" y="113"/>
                </a:cubicBezTo>
                <a:cubicBezTo>
                  <a:pt x="61" y="114"/>
                  <a:pt x="62" y="115"/>
                  <a:pt x="64" y="115"/>
                </a:cubicBezTo>
                <a:cubicBezTo>
                  <a:pt x="65" y="115"/>
                  <a:pt x="67" y="114"/>
                  <a:pt x="68" y="113"/>
                </a:cubicBezTo>
                <a:cubicBezTo>
                  <a:pt x="119" y="62"/>
                  <a:pt x="119" y="62"/>
                  <a:pt x="119" y="62"/>
                </a:cubicBezTo>
                <a:cubicBezTo>
                  <a:pt x="121" y="61"/>
                  <a:pt x="121" y="59"/>
                  <a:pt x="121" y="5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Rectangle 6"/>
          <p:cNvSpPr/>
          <p:nvPr/>
        </p:nvSpPr>
        <p:spPr>
          <a:xfrm>
            <a:off x="9692639" y="7122009"/>
            <a:ext cx="3890357" cy="732508"/>
          </a:xfrm>
          <a:prstGeom prst="rect">
            <a:avLst/>
          </a:prstGeom>
        </p:spPr>
        <p:txBody>
          <a:bodyPr wrap="square">
            <a:spAutoFit/>
          </a:bodyPr>
          <a:lstStyle/>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General programming experience, more than just the C#-course.</a:t>
            </a:r>
          </a:p>
        </p:txBody>
      </p:sp>
      <p:sp>
        <p:nvSpPr>
          <p:cNvPr id="8" name="Freeform 88"/>
          <p:cNvSpPr>
            <a:spLocks noEditPoints="1"/>
          </p:cNvSpPr>
          <p:nvPr/>
        </p:nvSpPr>
        <p:spPr bwMode="auto">
          <a:xfrm>
            <a:off x="9160625" y="8612792"/>
            <a:ext cx="291217" cy="294252"/>
          </a:xfrm>
          <a:custGeom>
            <a:avLst/>
            <a:gdLst>
              <a:gd name="T0" fmla="*/ 135 w 145"/>
              <a:gd name="T1" fmla="*/ 37 h 146"/>
              <a:gd name="T2" fmla="*/ 145 w 145"/>
              <a:gd name="T3" fmla="*/ 73 h 146"/>
              <a:gd name="T4" fmla="*/ 135 w 145"/>
              <a:gd name="T5" fmla="*/ 109 h 146"/>
              <a:gd name="T6" fmla="*/ 109 w 145"/>
              <a:gd name="T7" fmla="*/ 136 h 146"/>
              <a:gd name="T8" fmla="*/ 72 w 145"/>
              <a:gd name="T9" fmla="*/ 146 h 146"/>
              <a:gd name="T10" fmla="*/ 36 w 145"/>
              <a:gd name="T11" fmla="*/ 136 h 146"/>
              <a:gd name="T12" fmla="*/ 9 w 145"/>
              <a:gd name="T13" fmla="*/ 109 h 146"/>
              <a:gd name="T14" fmla="*/ 0 w 145"/>
              <a:gd name="T15" fmla="*/ 73 h 146"/>
              <a:gd name="T16" fmla="*/ 9 w 145"/>
              <a:gd name="T17" fmla="*/ 37 h 146"/>
              <a:gd name="T18" fmla="*/ 36 w 145"/>
              <a:gd name="T19" fmla="*/ 10 h 146"/>
              <a:gd name="T20" fmla="*/ 72 w 145"/>
              <a:gd name="T21" fmla="*/ 0 h 146"/>
              <a:gd name="T22" fmla="*/ 109 w 145"/>
              <a:gd name="T23" fmla="*/ 10 h 146"/>
              <a:gd name="T24" fmla="*/ 135 w 145"/>
              <a:gd name="T25" fmla="*/ 37 h 146"/>
              <a:gd name="T26" fmla="*/ 121 w 145"/>
              <a:gd name="T27" fmla="*/ 58 h 146"/>
              <a:gd name="T28" fmla="*/ 119 w 145"/>
              <a:gd name="T29" fmla="*/ 53 h 146"/>
              <a:gd name="T30" fmla="*/ 111 w 145"/>
              <a:gd name="T31" fmla="*/ 45 h 146"/>
              <a:gd name="T32" fmla="*/ 107 w 145"/>
              <a:gd name="T33" fmla="*/ 43 h 146"/>
              <a:gd name="T34" fmla="*/ 102 w 145"/>
              <a:gd name="T35" fmla="*/ 45 h 146"/>
              <a:gd name="T36" fmla="*/ 64 w 145"/>
              <a:gd name="T37" fmla="*/ 83 h 146"/>
              <a:gd name="T38" fmla="*/ 42 w 145"/>
              <a:gd name="T39" fmla="*/ 62 h 146"/>
              <a:gd name="T40" fmla="*/ 38 w 145"/>
              <a:gd name="T41" fmla="*/ 60 h 146"/>
              <a:gd name="T42" fmla="*/ 34 w 145"/>
              <a:gd name="T43" fmla="*/ 62 h 146"/>
              <a:gd name="T44" fmla="*/ 25 w 145"/>
              <a:gd name="T45" fmla="*/ 70 h 146"/>
              <a:gd name="T46" fmla="*/ 24 w 145"/>
              <a:gd name="T47" fmla="*/ 75 h 146"/>
              <a:gd name="T48" fmla="*/ 25 w 145"/>
              <a:gd name="T49" fmla="*/ 79 h 146"/>
              <a:gd name="T50" fmla="*/ 59 w 145"/>
              <a:gd name="T51" fmla="*/ 113 h 146"/>
              <a:gd name="T52" fmla="*/ 64 w 145"/>
              <a:gd name="T53" fmla="*/ 115 h 146"/>
              <a:gd name="T54" fmla="*/ 68 w 145"/>
              <a:gd name="T55" fmla="*/ 113 h 146"/>
              <a:gd name="T56" fmla="*/ 119 w 145"/>
              <a:gd name="T57" fmla="*/ 62 h 146"/>
              <a:gd name="T58" fmla="*/ 121 w 145"/>
              <a:gd name="T59" fmla="*/ 5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5" h="146">
                <a:moveTo>
                  <a:pt x="135" y="37"/>
                </a:moveTo>
                <a:cubicBezTo>
                  <a:pt x="142" y="48"/>
                  <a:pt x="145" y="60"/>
                  <a:pt x="145" y="73"/>
                </a:cubicBezTo>
                <a:cubicBezTo>
                  <a:pt x="145" y="86"/>
                  <a:pt x="142" y="98"/>
                  <a:pt x="135" y="109"/>
                </a:cubicBezTo>
                <a:cubicBezTo>
                  <a:pt x="129" y="121"/>
                  <a:pt x="120" y="129"/>
                  <a:pt x="109" y="136"/>
                </a:cubicBezTo>
                <a:cubicBezTo>
                  <a:pt x="98" y="142"/>
                  <a:pt x="85" y="146"/>
                  <a:pt x="72" y="146"/>
                </a:cubicBezTo>
                <a:cubicBezTo>
                  <a:pt x="59" y="146"/>
                  <a:pt x="47" y="142"/>
                  <a:pt x="36" y="136"/>
                </a:cubicBezTo>
                <a:cubicBezTo>
                  <a:pt x="25" y="129"/>
                  <a:pt x="16" y="121"/>
                  <a:pt x="9" y="109"/>
                </a:cubicBezTo>
                <a:cubicBezTo>
                  <a:pt x="3" y="98"/>
                  <a:pt x="0" y="86"/>
                  <a:pt x="0" y="73"/>
                </a:cubicBezTo>
                <a:cubicBezTo>
                  <a:pt x="0" y="60"/>
                  <a:pt x="3" y="48"/>
                  <a:pt x="9" y="37"/>
                </a:cubicBezTo>
                <a:cubicBezTo>
                  <a:pt x="16" y="25"/>
                  <a:pt x="25" y="17"/>
                  <a:pt x="36" y="10"/>
                </a:cubicBezTo>
                <a:cubicBezTo>
                  <a:pt x="47" y="4"/>
                  <a:pt x="59" y="0"/>
                  <a:pt x="72" y="0"/>
                </a:cubicBezTo>
                <a:cubicBezTo>
                  <a:pt x="85" y="0"/>
                  <a:pt x="98" y="4"/>
                  <a:pt x="109" y="10"/>
                </a:cubicBezTo>
                <a:cubicBezTo>
                  <a:pt x="120" y="17"/>
                  <a:pt x="129" y="25"/>
                  <a:pt x="135" y="37"/>
                </a:cubicBezTo>
                <a:close/>
                <a:moveTo>
                  <a:pt x="121" y="58"/>
                </a:moveTo>
                <a:cubicBezTo>
                  <a:pt x="121" y="56"/>
                  <a:pt x="121" y="54"/>
                  <a:pt x="119" y="53"/>
                </a:cubicBezTo>
                <a:cubicBezTo>
                  <a:pt x="111" y="45"/>
                  <a:pt x="111" y="45"/>
                  <a:pt x="111" y="45"/>
                </a:cubicBezTo>
                <a:cubicBezTo>
                  <a:pt x="110" y="44"/>
                  <a:pt x="108" y="43"/>
                  <a:pt x="107" y="43"/>
                </a:cubicBezTo>
                <a:cubicBezTo>
                  <a:pt x="105" y="43"/>
                  <a:pt x="103" y="44"/>
                  <a:pt x="102" y="45"/>
                </a:cubicBezTo>
                <a:cubicBezTo>
                  <a:pt x="64" y="83"/>
                  <a:pt x="64" y="83"/>
                  <a:pt x="64" y="83"/>
                </a:cubicBezTo>
                <a:cubicBezTo>
                  <a:pt x="42" y="62"/>
                  <a:pt x="42" y="62"/>
                  <a:pt x="42" y="62"/>
                </a:cubicBezTo>
                <a:cubicBezTo>
                  <a:pt x="41" y="61"/>
                  <a:pt x="40" y="60"/>
                  <a:pt x="38" y="60"/>
                </a:cubicBezTo>
                <a:cubicBezTo>
                  <a:pt x="36" y="60"/>
                  <a:pt x="35" y="61"/>
                  <a:pt x="34" y="62"/>
                </a:cubicBezTo>
                <a:cubicBezTo>
                  <a:pt x="25" y="70"/>
                  <a:pt x="25" y="70"/>
                  <a:pt x="25" y="70"/>
                </a:cubicBezTo>
                <a:cubicBezTo>
                  <a:pt x="24" y="72"/>
                  <a:pt x="24" y="73"/>
                  <a:pt x="24" y="75"/>
                </a:cubicBezTo>
                <a:cubicBezTo>
                  <a:pt x="24" y="76"/>
                  <a:pt x="24" y="78"/>
                  <a:pt x="25" y="79"/>
                </a:cubicBezTo>
                <a:cubicBezTo>
                  <a:pt x="59" y="113"/>
                  <a:pt x="59" y="113"/>
                  <a:pt x="59" y="113"/>
                </a:cubicBezTo>
                <a:cubicBezTo>
                  <a:pt x="61" y="114"/>
                  <a:pt x="62" y="115"/>
                  <a:pt x="64" y="115"/>
                </a:cubicBezTo>
                <a:cubicBezTo>
                  <a:pt x="65" y="115"/>
                  <a:pt x="67" y="114"/>
                  <a:pt x="68" y="113"/>
                </a:cubicBezTo>
                <a:cubicBezTo>
                  <a:pt x="119" y="62"/>
                  <a:pt x="119" y="62"/>
                  <a:pt x="119" y="62"/>
                </a:cubicBezTo>
                <a:cubicBezTo>
                  <a:pt x="121" y="61"/>
                  <a:pt x="121" y="59"/>
                  <a:pt x="121" y="58"/>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9" name="Rectangle 8"/>
          <p:cNvSpPr/>
          <p:nvPr/>
        </p:nvSpPr>
        <p:spPr>
          <a:xfrm>
            <a:off x="9692639" y="8397970"/>
            <a:ext cx="3890357" cy="699166"/>
          </a:xfrm>
          <a:prstGeom prst="rect">
            <a:avLst/>
          </a:prstGeom>
        </p:spPr>
        <p:txBody>
          <a:bodyPr wrap="square">
            <a:spAutoFit/>
          </a:bodyPr>
          <a:lstStyle/>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Experience with graphics and styling due to a pervious study. </a:t>
            </a:r>
          </a:p>
        </p:txBody>
      </p:sp>
      <p:sp>
        <p:nvSpPr>
          <p:cNvPr id="10" name="Freeform 88"/>
          <p:cNvSpPr>
            <a:spLocks noEditPoints="1"/>
          </p:cNvSpPr>
          <p:nvPr/>
        </p:nvSpPr>
        <p:spPr bwMode="auto">
          <a:xfrm>
            <a:off x="13865629" y="7336831"/>
            <a:ext cx="291217" cy="294252"/>
          </a:xfrm>
          <a:custGeom>
            <a:avLst/>
            <a:gdLst>
              <a:gd name="T0" fmla="*/ 135 w 145"/>
              <a:gd name="T1" fmla="*/ 37 h 146"/>
              <a:gd name="T2" fmla="*/ 145 w 145"/>
              <a:gd name="T3" fmla="*/ 73 h 146"/>
              <a:gd name="T4" fmla="*/ 135 w 145"/>
              <a:gd name="T5" fmla="*/ 109 h 146"/>
              <a:gd name="T6" fmla="*/ 109 w 145"/>
              <a:gd name="T7" fmla="*/ 136 h 146"/>
              <a:gd name="T8" fmla="*/ 72 w 145"/>
              <a:gd name="T9" fmla="*/ 146 h 146"/>
              <a:gd name="T10" fmla="*/ 36 w 145"/>
              <a:gd name="T11" fmla="*/ 136 h 146"/>
              <a:gd name="T12" fmla="*/ 9 w 145"/>
              <a:gd name="T13" fmla="*/ 109 h 146"/>
              <a:gd name="T14" fmla="*/ 0 w 145"/>
              <a:gd name="T15" fmla="*/ 73 h 146"/>
              <a:gd name="T16" fmla="*/ 9 w 145"/>
              <a:gd name="T17" fmla="*/ 37 h 146"/>
              <a:gd name="T18" fmla="*/ 36 w 145"/>
              <a:gd name="T19" fmla="*/ 10 h 146"/>
              <a:gd name="T20" fmla="*/ 72 w 145"/>
              <a:gd name="T21" fmla="*/ 0 h 146"/>
              <a:gd name="T22" fmla="*/ 109 w 145"/>
              <a:gd name="T23" fmla="*/ 10 h 146"/>
              <a:gd name="T24" fmla="*/ 135 w 145"/>
              <a:gd name="T25" fmla="*/ 37 h 146"/>
              <a:gd name="T26" fmla="*/ 121 w 145"/>
              <a:gd name="T27" fmla="*/ 58 h 146"/>
              <a:gd name="T28" fmla="*/ 119 w 145"/>
              <a:gd name="T29" fmla="*/ 53 h 146"/>
              <a:gd name="T30" fmla="*/ 111 w 145"/>
              <a:gd name="T31" fmla="*/ 45 h 146"/>
              <a:gd name="T32" fmla="*/ 107 w 145"/>
              <a:gd name="T33" fmla="*/ 43 h 146"/>
              <a:gd name="T34" fmla="*/ 102 w 145"/>
              <a:gd name="T35" fmla="*/ 45 h 146"/>
              <a:gd name="T36" fmla="*/ 64 w 145"/>
              <a:gd name="T37" fmla="*/ 83 h 146"/>
              <a:gd name="T38" fmla="*/ 42 w 145"/>
              <a:gd name="T39" fmla="*/ 62 h 146"/>
              <a:gd name="T40" fmla="*/ 38 w 145"/>
              <a:gd name="T41" fmla="*/ 60 h 146"/>
              <a:gd name="T42" fmla="*/ 34 w 145"/>
              <a:gd name="T43" fmla="*/ 62 h 146"/>
              <a:gd name="T44" fmla="*/ 25 w 145"/>
              <a:gd name="T45" fmla="*/ 70 h 146"/>
              <a:gd name="T46" fmla="*/ 24 w 145"/>
              <a:gd name="T47" fmla="*/ 75 h 146"/>
              <a:gd name="T48" fmla="*/ 25 w 145"/>
              <a:gd name="T49" fmla="*/ 79 h 146"/>
              <a:gd name="T50" fmla="*/ 59 w 145"/>
              <a:gd name="T51" fmla="*/ 113 h 146"/>
              <a:gd name="T52" fmla="*/ 64 w 145"/>
              <a:gd name="T53" fmla="*/ 115 h 146"/>
              <a:gd name="T54" fmla="*/ 68 w 145"/>
              <a:gd name="T55" fmla="*/ 113 h 146"/>
              <a:gd name="T56" fmla="*/ 119 w 145"/>
              <a:gd name="T57" fmla="*/ 62 h 146"/>
              <a:gd name="T58" fmla="*/ 121 w 145"/>
              <a:gd name="T59" fmla="*/ 5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5" h="146">
                <a:moveTo>
                  <a:pt x="135" y="37"/>
                </a:moveTo>
                <a:cubicBezTo>
                  <a:pt x="142" y="48"/>
                  <a:pt x="145" y="60"/>
                  <a:pt x="145" y="73"/>
                </a:cubicBezTo>
                <a:cubicBezTo>
                  <a:pt x="145" y="86"/>
                  <a:pt x="142" y="98"/>
                  <a:pt x="135" y="109"/>
                </a:cubicBezTo>
                <a:cubicBezTo>
                  <a:pt x="129" y="121"/>
                  <a:pt x="120" y="129"/>
                  <a:pt x="109" y="136"/>
                </a:cubicBezTo>
                <a:cubicBezTo>
                  <a:pt x="98" y="142"/>
                  <a:pt x="85" y="146"/>
                  <a:pt x="72" y="146"/>
                </a:cubicBezTo>
                <a:cubicBezTo>
                  <a:pt x="59" y="146"/>
                  <a:pt x="47" y="142"/>
                  <a:pt x="36" y="136"/>
                </a:cubicBezTo>
                <a:cubicBezTo>
                  <a:pt x="25" y="129"/>
                  <a:pt x="16" y="121"/>
                  <a:pt x="9" y="109"/>
                </a:cubicBezTo>
                <a:cubicBezTo>
                  <a:pt x="3" y="98"/>
                  <a:pt x="0" y="86"/>
                  <a:pt x="0" y="73"/>
                </a:cubicBezTo>
                <a:cubicBezTo>
                  <a:pt x="0" y="60"/>
                  <a:pt x="3" y="48"/>
                  <a:pt x="9" y="37"/>
                </a:cubicBezTo>
                <a:cubicBezTo>
                  <a:pt x="16" y="25"/>
                  <a:pt x="25" y="17"/>
                  <a:pt x="36" y="10"/>
                </a:cubicBezTo>
                <a:cubicBezTo>
                  <a:pt x="47" y="4"/>
                  <a:pt x="59" y="0"/>
                  <a:pt x="72" y="0"/>
                </a:cubicBezTo>
                <a:cubicBezTo>
                  <a:pt x="85" y="0"/>
                  <a:pt x="98" y="4"/>
                  <a:pt x="109" y="10"/>
                </a:cubicBezTo>
                <a:cubicBezTo>
                  <a:pt x="120" y="17"/>
                  <a:pt x="129" y="25"/>
                  <a:pt x="135" y="37"/>
                </a:cubicBezTo>
                <a:close/>
                <a:moveTo>
                  <a:pt x="121" y="58"/>
                </a:moveTo>
                <a:cubicBezTo>
                  <a:pt x="121" y="56"/>
                  <a:pt x="121" y="54"/>
                  <a:pt x="119" y="53"/>
                </a:cubicBezTo>
                <a:cubicBezTo>
                  <a:pt x="111" y="45"/>
                  <a:pt x="111" y="45"/>
                  <a:pt x="111" y="45"/>
                </a:cubicBezTo>
                <a:cubicBezTo>
                  <a:pt x="110" y="44"/>
                  <a:pt x="108" y="43"/>
                  <a:pt x="107" y="43"/>
                </a:cubicBezTo>
                <a:cubicBezTo>
                  <a:pt x="105" y="43"/>
                  <a:pt x="103" y="44"/>
                  <a:pt x="102" y="45"/>
                </a:cubicBezTo>
                <a:cubicBezTo>
                  <a:pt x="64" y="83"/>
                  <a:pt x="64" y="83"/>
                  <a:pt x="64" y="83"/>
                </a:cubicBezTo>
                <a:cubicBezTo>
                  <a:pt x="42" y="62"/>
                  <a:pt x="42" y="62"/>
                  <a:pt x="42" y="62"/>
                </a:cubicBezTo>
                <a:cubicBezTo>
                  <a:pt x="41" y="61"/>
                  <a:pt x="40" y="60"/>
                  <a:pt x="38" y="60"/>
                </a:cubicBezTo>
                <a:cubicBezTo>
                  <a:pt x="36" y="60"/>
                  <a:pt x="35" y="61"/>
                  <a:pt x="34" y="62"/>
                </a:cubicBezTo>
                <a:cubicBezTo>
                  <a:pt x="25" y="70"/>
                  <a:pt x="25" y="70"/>
                  <a:pt x="25" y="70"/>
                </a:cubicBezTo>
                <a:cubicBezTo>
                  <a:pt x="24" y="72"/>
                  <a:pt x="24" y="73"/>
                  <a:pt x="24" y="75"/>
                </a:cubicBezTo>
                <a:cubicBezTo>
                  <a:pt x="24" y="76"/>
                  <a:pt x="24" y="78"/>
                  <a:pt x="25" y="79"/>
                </a:cubicBezTo>
                <a:cubicBezTo>
                  <a:pt x="59" y="113"/>
                  <a:pt x="59" y="113"/>
                  <a:pt x="59" y="113"/>
                </a:cubicBezTo>
                <a:cubicBezTo>
                  <a:pt x="61" y="114"/>
                  <a:pt x="62" y="115"/>
                  <a:pt x="64" y="115"/>
                </a:cubicBezTo>
                <a:cubicBezTo>
                  <a:pt x="65" y="115"/>
                  <a:pt x="67" y="114"/>
                  <a:pt x="68" y="113"/>
                </a:cubicBezTo>
                <a:cubicBezTo>
                  <a:pt x="119" y="62"/>
                  <a:pt x="119" y="62"/>
                  <a:pt x="119" y="62"/>
                </a:cubicBezTo>
                <a:cubicBezTo>
                  <a:pt x="121" y="61"/>
                  <a:pt x="121" y="59"/>
                  <a:pt x="121" y="58"/>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14397643" y="7122009"/>
            <a:ext cx="3890357" cy="699166"/>
          </a:xfrm>
          <a:prstGeom prst="rect">
            <a:avLst/>
          </a:prstGeom>
        </p:spPr>
        <p:txBody>
          <a:bodyPr wrap="square">
            <a:spAutoFit/>
          </a:bodyPr>
          <a:lstStyle/>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Eager to learn more, willing to learn several forms of JS for implementation.</a:t>
            </a:r>
          </a:p>
        </p:txBody>
      </p:sp>
      <p:sp>
        <p:nvSpPr>
          <p:cNvPr id="12" name="Freeform 88"/>
          <p:cNvSpPr>
            <a:spLocks noEditPoints="1"/>
          </p:cNvSpPr>
          <p:nvPr/>
        </p:nvSpPr>
        <p:spPr bwMode="auto">
          <a:xfrm>
            <a:off x="13865629" y="8612792"/>
            <a:ext cx="291217" cy="294252"/>
          </a:xfrm>
          <a:custGeom>
            <a:avLst/>
            <a:gdLst>
              <a:gd name="T0" fmla="*/ 135 w 145"/>
              <a:gd name="T1" fmla="*/ 37 h 146"/>
              <a:gd name="T2" fmla="*/ 145 w 145"/>
              <a:gd name="T3" fmla="*/ 73 h 146"/>
              <a:gd name="T4" fmla="*/ 135 w 145"/>
              <a:gd name="T5" fmla="*/ 109 h 146"/>
              <a:gd name="T6" fmla="*/ 109 w 145"/>
              <a:gd name="T7" fmla="*/ 136 h 146"/>
              <a:gd name="T8" fmla="*/ 72 w 145"/>
              <a:gd name="T9" fmla="*/ 146 h 146"/>
              <a:gd name="T10" fmla="*/ 36 w 145"/>
              <a:gd name="T11" fmla="*/ 136 h 146"/>
              <a:gd name="T12" fmla="*/ 9 w 145"/>
              <a:gd name="T13" fmla="*/ 109 h 146"/>
              <a:gd name="T14" fmla="*/ 0 w 145"/>
              <a:gd name="T15" fmla="*/ 73 h 146"/>
              <a:gd name="T16" fmla="*/ 9 w 145"/>
              <a:gd name="T17" fmla="*/ 37 h 146"/>
              <a:gd name="T18" fmla="*/ 36 w 145"/>
              <a:gd name="T19" fmla="*/ 10 h 146"/>
              <a:gd name="T20" fmla="*/ 72 w 145"/>
              <a:gd name="T21" fmla="*/ 0 h 146"/>
              <a:gd name="T22" fmla="*/ 109 w 145"/>
              <a:gd name="T23" fmla="*/ 10 h 146"/>
              <a:gd name="T24" fmla="*/ 135 w 145"/>
              <a:gd name="T25" fmla="*/ 37 h 146"/>
              <a:gd name="T26" fmla="*/ 121 w 145"/>
              <a:gd name="T27" fmla="*/ 58 h 146"/>
              <a:gd name="T28" fmla="*/ 119 w 145"/>
              <a:gd name="T29" fmla="*/ 53 h 146"/>
              <a:gd name="T30" fmla="*/ 111 w 145"/>
              <a:gd name="T31" fmla="*/ 45 h 146"/>
              <a:gd name="T32" fmla="*/ 107 w 145"/>
              <a:gd name="T33" fmla="*/ 43 h 146"/>
              <a:gd name="T34" fmla="*/ 102 w 145"/>
              <a:gd name="T35" fmla="*/ 45 h 146"/>
              <a:gd name="T36" fmla="*/ 64 w 145"/>
              <a:gd name="T37" fmla="*/ 83 h 146"/>
              <a:gd name="T38" fmla="*/ 42 w 145"/>
              <a:gd name="T39" fmla="*/ 62 h 146"/>
              <a:gd name="T40" fmla="*/ 38 w 145"/>
              <a:gd name="T41" fmla="*/ 60 h 146"/>
              <a:gd name="T42" fmla="*/ 34 w 145"/>
              <a:gd name="T43" fmla="*/ 62 h 146"/>
              <a:gd name="T44" fmla="*/ 25 w 145"/>
              <a:gd name="T45" fmla="*/ 70 h 146"/>
              <a:gd name="T46" fmla="*/ 24 w 145"/>
              <a:gd name="T47" fmla="*/ 75 h 146"/>
              <a:gd name="T48" fmla="*/ 25 w 145"/>
              <a:gd name="T49" fmla="*/ 79 h 146"/>
              <a:gd name="T50" fmla="*/ 59 w 145"/>
              <a:gd name="T51" fmla="*/ 113 h 146"/>
              <a:gd name="T52" fmla="*/ 64 w 145"/>
              <a:gd name="T53" fmla="*/ 115 h 146"/>
              <a:gd name="T54" fmla="*/ 68 w 145"/>
              <a:gd name="T55" fmla="*/ 113 h 146"/>
              <a:gd name="T56" fmla="*/ 119 w 145"/>
              <a:gd name="T57" fmla="*/ 62 h 146"/>
              <a:gd name="T58" fmla="*/ 121 w 145"/>
              <a:gd name="T59" fmla="*/ 5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5" h="146">
                <a:moveTo>
                  <a:pt x="135" y="37"/>
                </a:moveTo>
                <a:cubicBezTo>
                  <a:pt x="142" y="48"/>
                  <a:pt x="145" y="60"/>
                  <a:pt x="145" y="73"/>
                </a:cubicBezTo>
                <a:cubicBezTo>
                  <a:pt x="145" y="86"/>
                  <a:pt x="142" y="98"/>
                  <a:pt x="135" y="109"/>
                </a:cubicBezTo>
                <a:cubicBezTo>
                  <a:pt x="129" y="121"/>
                  <a:pt x="120" y="129"/>
                  <a:pt x="109" y="136"/>
                </a:cubicBezTo>
                <a:cubicBezTo>
                  <a:pt x="98" y="142"/>
                  <a:pt x="85" y="146"/>
                  <a:pt x="72" y="146"/>
                </a:cubicBezTo>
                <a:cubicBezTo>
                  <a:pt x="59" y="146"/>
                  <a:pt x="47" y="142"/>
                  <a:pt x="36" y="136"/>
                </a:cubicBezTo>
                <a:cubicBezTo>
                  <a:pt x="25" y="129"/>
                  <a:pt x="16" y="121"/>
                  <a:pt x="9" y="109"/>
                </a:cubicBezTo>
                <a:cubicBezTo>
                  <a:pt x="3" y="98"/>
                  <a:pt x="0" y="86"/>
                  <a:pt x="0" y="73"/>
                </a:cubicBezTo>
                <a:cubicBezTo>
                  <a:pt x="0" y="60"/>
                  <a:pt x="3" y="48"/>
                  <a:pt x="9" y="37"/>
                </a:cubicBezTo>
                <a:cubicBezTo>
                  <a:pt x="16" y="25"/>
                  <a:pt x="25" y="17"/>
                  <a:pt x="36" y="10"/>
                </a:cubicBezTo>
                <a:cubicBezTo>
                  <a:pt x="47" y="4"/>
                  <a:pt x="59" y="0"/>
                  <a:pt x="72" y="0"/>
                </a:cubicBezTo>
                <a:cubicBezTo>
                  <a:pt x="85" y="0"/>
                  <a:pt x="98" y="4"/>
                  <a:pt x="109" y="10"/>
                </a:cubicBezTo>
                <a:cubicBezTo>
                  <a:pt x="120" y="17"/>
                  <a:pt x="129" y="25"/>
                  <a:pt x="135" y="37"/>
                </a:cubicBezTo>
                <a:close/>
                <a:moveTo>
                  <a:pt x="121" y="58"/>
                </a:moveTo>
                <a:cubicBezTo>
                  <a:pt x="121" y="56"/>
                  <a:pt x="121" y="54"/>
                  <a:pt x="119" y="53"/>
                </a:cubicBezTo>
                <a:cubicBezTo>
                  <a:pt x="111" y="45"/>
                  <a:pt x="111" y="45"/>
                  <a:pt x="111" y="45"/>
                </a:cubicBezTo>
                <a:cubicBezTo>
                  <a:pt x="110" y="44"/>
                  <a:pt x="108" y="43"/>
                  <a:pt x="107" y="43"/>
                </a:cubicBezTo>
                <a:cubicBezTo>
                  <a:pt x="105" y="43"/>
                  <a:pt x="103" y="44"/>
                  <a:pt x="102" y="45"/>
                </a:cubicBezTo>
                <a:cubicBezTo>
                  <a:pt x="64" y="83"/>
                  <a:pt x="64" y="83"/>
                  <a:pt x="64" y="83"/>
                </a:cubicBezTo>
                <a:cubicBezTo>
                  <a:pt x="42" y="62"/>
                  <a:pt x="42" y="62"/>
                  <a:pt x="42" y="62"/>
                </a:cubicBezTo>
                <a:cubicBezTo>
                  <a:pt x="41" y="61"/>
                  <a:pt x="40" y="60"/>
                  <a:pt x="38" y="60"/>
                </a:cubicBezTo>
                <a:cubicBezTo>
                  <a:pt x="36" y="60"/>
                  <a:pt x="35" y="61"/>
                  <a:pt x="34" y="62"/>
                </a:cubicBezTo>
                <a:cubicBezTo>
                  <a:pt x="25" y="70"/>
                  <a:pt x="25" y="70"/>
                  <a:pt x="25" y="70"/>
                </a:cubicBezTo>
                <a:cubicBezTo>
                  <a:pt x="24" y="72"/>
                  <a:pt x="24" y="73"/>
                  <a:pt x="24" y="75"/>
                </a:cubicBezTo>
                <a:cubicBezTo>
                  <a:pt x="24" y="76"/>
                  <a:pt x="24" y="78"/>
                  <a:pt x="25" y="79"/>
                </a:cubicBezTo>
                <a:cubicBezTo>
                  <a:pt x="59" y="113"/>
                  <a:pt x="59" y="113"/>
                  <a:pt x="59" y="113"/>
                </a:cubicBezTo>
                <a:cubicBezTo>
                  <a:pt x="61" y="114"/>
                  <a:pt x="62" y="115"/>
                  <a:pt x="64" y="115"/>
                </a:cubicBezTo>
                <a:cubicBezTo>
                  <a:pt x="65" y="115"/>
                  <a:pt x="67" y="114"/>
                  <a:pt x="68" y="113"/>
                </a:cubicBezTo>
                <a:cubicBezTo>
                  <a:pt x="119" y="62"/>
                  <a:pt x="119" y="62"/>
                  <a:pt x="119" y="62"/>
                </a:cubicBezTo>
                <a:cubicBezTo>
                  <a:pt x="121" y="61"/>
                  <a:pt x="121" y="59"/>
                  <a:pt x="121" y="58"/>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p:nvSpPr>
        <p:spPr>
          <a:xfrm>
            <a:off x="14397643" y="8397970"/>
            <a:ext cx="3890357" cy="699166"/>
          </a:xfrm>
          <a:prstGeom prst="rect">
            <a:avLst/>
          </a:prstGeom>
        </p:spPr>
        <p:txBody>
          <a:bodyPr wrap="square">
            <a:spAutoFit/>
          </a:bodyPr>
          <a:lstStyle/>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Experience with web-development and various data structures. </a:t>
            </a:r>
          </a:p>
        </p:txBody>
      </p:sp>
    </p:spTree>
    <p:extLst>
      <p:ext uri="{BB962C8B-B14F-4D97-AF65-F5344CB8AC3E}">
        <p14:creationId xmlns:p14="http://schemas.microsoft.com/office/powerpoint/2010/main" val="389021821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4</a:t>
            </a:fld>
            <a:endParaRPr lang="en-US" dirty="0"/>
          </a:p>
        </p:txBody>
      </p:sp>
      <p:pic>
        <p:nvPicPr>
          <p:cNvPr id="7" name="Picture Placeholder 6"/>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0058400" y="2132357"/>
            <a:ext cx="10058400" cy="6708087"/>
          </a:xfrm>
        </p:spPr>
      </p:pic>
      <p:sp>
        <p:nvSpPr>
          <p:cNvPr id="4" name="Rectangle 3"/>
          <p:cNvSpPr/>
          <p:nvPr/>
        </p:nvSpPr>
        <p:spPr>
          <a:xfrm>
            <a:off x="1761938" y="6430495"/>
            <a:ext cx="8296462" cy="1372683"/>
          </a:xfrm>
          <a:prstGeom prst="rect">
            <a:avLst/>
          </a:prstGeom>
        </p:spPr>
        <p:txBody>
          <a:bodyPr wrap="square">
            <a:spAutoFit/>
          </a:bodyPr>
          <a:lstStyle/>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We really wanted to get our own assignment, instead of getting one assigned. So even prior to the project starting we decided to hunt for our own assignment and ended with the one that Canon was willing to provide because it’d be challenging but with our prior experience the assignment was doable.    </a:t>
            </a:r>
          </a:p>
        </p:txBody>
      </p:sp>
      <p:sp>
        <p:nvSpPr>
          <p:cNvPr id="5" name="TextBox 4"/>
          <p:cNvSpPr txBox="1"/>
          <p:nvPr/>
        </p:nvSpPr>
        <p:spPr>
          <a:xfrm>
            <a:off x="1762296" y="4311270"/>
            <a:ext cx="8229603" cy="769441"/>
          </a:xfrm>
          <a:prstGeom prst="rect">
            <a:avLst/>
          </a:prstGeom>
          <a:noFill/>
        </p:spPr>
        <p:txBody>
          <a:bodyPr wrap="square" rtlCol="0">
            <a:spAutoFit/>
          </a:bodyPr>
          <a:lstStyle/>
          <a:p>
            <a:r>
              <a:rPr lang="en-US" sz="4400" dirty="0">
                <a:solidFill>
                  <a:schemeClr val="accent1"/>
                </a:solidFill>
                <a:latin typeface="Abel" panose="02000506030000020004" pitchFamily="2" charset="0"/>
              </a:rPr>
              <a:t>About the </a:t>
            </a:r>
            <a:r>
              <a:rPr lang="en-US" sz="4400" dirty="0">
                <a:solidFill>
                  <a:schemeClr val="tx2">
                    <a:lumMod val="90000"/>
                    <a:lumOff val="10000"/>
                  </a:schemeClr>
                </a:solidFill>
                <a:latin typeface="Abel" panose="02000506030000020004" pitchFamily="2" charset="0"/>
              </a:rPr>
              <a:t>assignment</a:t>
            </a:r>
          </a:p>
        </p:txBody>
      </p:sp>
      <p:sp>
        <p:nvSpPr>
          <p:cNvPr id="6" name="Rectangle 5"/>
          <p:cNvSpPr/>
          <p:nvPr/>
        </p:nvSpPr>
        <p:spPr>
          <a:xfrm>
            <a:off x="1761938" y="5195444"/>
            <a:ext cx="8229962" cy="338554"/>
          </a:xfrm>
          <a:prstGeom prst="rect">
            <a:avLst/>
          </a:prstGeom>
        </p:spPr>
        <p:txBody>
          <a:bodyPr wrap="square">
            <a:spAutoFit/>
          </a:bodyPr>
          <a:lstStyle/>
          <a:p>
            <a:r>
              <a:rPr lang="en-US" sz="1600" dirty="0">
                <a:solidFill>
                  <a:schemeClr val="tx2">
                    <a:lumMod val="90000"/>
                    <a:lumOff val="10000"/>
                  </a:schemeClr>
                </a:solidFill>
                <a:latin typeface="Roboto" panose="02000000000000000000" pitchFamily="2" charset="0"/>
                <a:ea typeface="Roboto" panose="02000000000000000000" pitchFamily="2" charset="0"/>
              </a:rPr>
              <a:t>We got our assignment from Canon-Europe</a:t>
            </a:r>
          </a:p>
        </p:txBody>
      </p:sp>
    </p:spTree>
    <p:extLst>
      <p:ext uri="{BB962C8B-B14F-4D97-AF65-F5344CB8AC3E}">
        <p14:creationId xmlns:p14="http://schemas.microsoft.com/office/powerpoint/2010/main" val="225194674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5</a:t>
            </a:fld>
            <a:endParaRPr lang="en-US" dirty="0"/>
          </a:p>
        </p:txBody>
      </p:sp>
      <p:sp>
        <p:nvSpPr>
          <p:cNvPr id="4" name="Rectangle 3"/>
          <p:cNvSpPr/>
          <p:nvPr/>
        </p:nvSpPr>
        <p:spPr>
          <a:xfrm>
            <a:off x="1645922" y="7761052"/>
            <a:ext cx="5004262" cy="1372683"/>
          </a:xfrm>
          <a:prstGeom prst="rect">
            <a:avLst/>
          </a:prstGeom>
        </p:spPr>
        <p:txBody>
          <a:bodyPr wrap="square">
            <a:spAutoFit/>
          </a:bodyPr>
          <a:lstStyle/>
          <a:p>
            <a:pPr algn="ctr">
              <a:lnSpc>
                <a:spcPct val="130000"/>
              </a:lnSpc>
            </a:pPr>
            <a:r>
              <a:rPr lang="en-US" sz="1600" b="1" dirty="0">
                <a:solidFill>
                  <a:schemeClr val="tx2">
                    <a:lumMod val="90000"/>
                    <a:lumOff val="10000"/>
                  </a:schemeClr>
                </a:solidFill>
                <a:latin typeface="Roboto" panose="02000000000000000000" pitchFamily="2" charset="0"/>
                <a:ea typeface="Roboto" panose="02000000000000000000" pitchFamily="2" charset="0"/>
              </a:rPr>
              <a:t>THEY NEEDED IT FAST</a:t>
            </a:r>
          </a:p>
          <a:p>
            <a:pPr algn="ct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They are rolling out a new set of trainings worldwide and they wanted to update their paper version in a record time.</a:t>
            </a:r>
          </a:p>
        </p:txBody>
      </p:sp>
      <p:sp>
        <p:nvSpPr>
          <p:cNvPr id="5" name="Rectangle 4"/>
          <p:cNvSpPr/>
          <p:nvPr/>
        </p:nvSpPr>
        <p:spPr>
          <a:xfrm>
            <a:off x="7572895" y="7761052"/>
            <a:ext cx="5004262" cy="1372683"/>
          </a:xfrm>
          <a:prstGeom prst="rect">
            <a:avLst/>
          </a:prstGeom>
        </p:spPr>
        <p:txBody>
          <a:bodyPr wrap="square">
            <a:spAutoFit/>
          </a:bodyPr>
          <a:lstStyle/>
          <a:p>
            <a:pPr algn="ctr">
              <a:lnSpc>
                <a:spcPct val="130000"/>
              </a:lnSpc>
            </a:pPr>
            <a:r>
              <a:rPr lang="en-US" sz="1600" b="1" dirty="0">
                <a:solidFill>
                  <a:schemeClr val="tx2">
                    <a:lumMod val="90000"/>
                    <a:lumOff val="10000"/>
                  </a:schemeClr>
                </a:solidFill>
                <a:latin typeface="Roboto" panose="02000000000000000000" pitchFamily="2" charset="0"/>
                <a:ea typeface="Roboto" panose="02000000000000000000" pitchFamily="2" charset="0"/>
              </a:rPr>
              <a:t>FINE TUNED TO THEIR NEEDS</a:t>
            </a:r>
          </a:p>
          <a:p>
            <a:pPr algn="ct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They have a strong vision in regards to the look and feel of their program, with a project like this they would keep control.</a:t>
            </a:r>
          </a:p>
        </p:txBody>
      </p:sp>
      <p:sp>
        <p:nvSpPr>
          <p:cNvPr id="6" name="Rectangle 5"/>
          <p:cNvSpPr/>
          <p:nvPr/>
        </p:nvSpPr>
        <p:spPr>
          <a:xfrm>
            <a:off x="13499868" y="7761051"/>
            <a:ext cx="5004262" cy="1372683"/>
          </a:xfrm>
          <a:prstGeom prst="rect">
            <a:avLst/>
          </a:prstGeom>
        </p:spPr>
        <p:txBody>
          <a:bodyPr wrap="square">
            <a:spAutoFit/>
          </a:bodyPr>
          <a:lstStyle/>
          <a:p>
            <a:pPr algn="ctr">
              <a:lnSpc>
                <a:spcPct val="130000"/>
              </a:lnSpc>
            </a:pPr>
            <a:r>
              <a:rPr lang="en-US" sz="1600" b="1" dirty="0">
                <a:solidFill>
                  <a:schemeClr val="tx2">
                    <a:lumMod val="90000"/>
                    <a:lumOff val="10000"/>
                  </a:schemeClr>
                </a:solidFill>
                <a:latin typeface="Roboto" panose="02000000000000000000" pitchFamily="2" charset="0"/>
                <a:ea typeface="Roboto" panose="02000000000000000000" pitchFamily="2" charset="0"/>
              </a:rPr>
              <a:t>ORGANIZED</a:t>
            </a:r>
          </a:p>
          <a:p>
            <a:pPr algn="ct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The paper version is a mess, it requires a lot of time to set up and explain. With an web-application you can take it on the go, everywhere!</a:t>
            </a:r>
          </a:p>
        </p:txBody>
      </p:sp>
      <p:sp>
        <p:nvSpPr>
          <p:cNvPr id="7" name="Freeform 6"/>
          <p:cNvSpPr/>
          <p:nvPr/>
        </p:nvSpPr>
        <p:spPr>
          <a:xfrm>
            <a:off x="15590937" y="6533030"/>
            <a:ext cx="822123" cy="590900"/>
          </a:xfrm>
          <a:custGeom>
            <a:avLst/>
            <a:gdLst/>
            <a:ahLst/>
            <a:cxnLst/>
            <a:rect l="l" t="t" r="r" b="b"/>
            <a:pathLst>
              <a:path w="228600" h="164306">
                <a:moveTo>
                  <a:pt x="100013" y="78581"/>
                </a:moveTo>
                <a:lnTo>
                  <a:pt x="100013" y="92869"/>
                </a:lnTo>
                <a:lnTo>
                  <a:pt x="128588" y="92869"/>
                </a:lnTo>
                <a:lnTo>
                  <a:pt x="128588" y="78581"/>
                </a:lnTo>
                <a:close/>
                <a:moveTo>
                  <a:pt x="7144" y="78581"/>
                </a:moveTo>
                <a:lnTo>
                  <a:pt x="7144" y="157163"/>
                </a:lnTo>
                <a:lnTo>
                  <a:pt x="221456" y="157163"/>
                </a:lnTo>
                <a:lnTo>
                  <a:pt x="221456" y="78581"/>
                </a:lnTo>
                <a:lnTo>
                  <a:pt x="135731" y="78581"/>
                </a:lnTo>
                <a:lnTo>
                  <a:pt x="135731" y="100013"/>
                </a:lnTo>
                <a:lnTo>
                  <a:pt x="92869" y="100013"/>
                </a:lnTo>
                <a:lnTo>
                  <a:pt x="92869" y="78581"/>
                </a:lnTo>
                <a:close/>
                <a:moveTo>
                  <a:pt x="7144" y="35719"/>
                </a:moveTo>
                <a:lnTo>
                  <a:pt x="7144" y="71438"/>
                </a:lnTo>
                <a:lnTo>
                  <a:pt x="221456" y="71438"/>
                </a:lnTo>
                <a:lnTo>
                  <a:pt x="221456" y="35719"/>
                </a:lnTo>
                <a:close/>
                <a:moveTo>
                  <a:pt x="114300" y="7144"/>
                </a:moveTo>
                <a:cubicBezTo>
                  <a:pt x="104775" y="7144"/>
                  <a:pt x="97855" y="9451"/>
                  <a:pt x="93539" y="14064"/>
                </a:cubicBezTo>
                <a:cubicBezTo>
                  <a:pt x="89223" y="18678"/>
                  <a:pt x="86767" y="23515"/>
                  <a:pt x="86172" y="28575"/>
                </a:cubicBezTo>
                <a:lnTo>
                  <a:pt x="142429" y="28575"/>
                </a:lnTo>
                <a:cubicBezTo>
                  <a:pt x="139452" y="14288"/>
                  <a:pt x="130076" y="7144"/>
                  <a:pt x="114300" y="7144"/>
                </a:cubicBezTo>
                <a:close/>
                <a:moveTo>
                  <a:pt x="114300" y="0"/>
                </a:moveTo>
                <a:cubicBezTo>
                  <a:pt x="134839" y="0"/>
                  <a:pt x="146596" y="9525"/>
                  <a:pt x="149573" y="28575"/>
                </a:cubicBezTo>
                <a:lnTo>
                  <a:pt x="228600" y="28575"/>
                </a:lnTo>
                <a:lnTo>
                  <a:pt x="228600" y="164306"/>
                </a:lnTo>
                <a:lnTo>
                  <a:pt x="0" y="164306"/>
                </a:lnTo>
                <a:lnTo>
                  <a:pt x="0" y="28575"/>
                </a:lnTo>
                <a:lnTo>
                  <a:pt x="79028" y="28575"/>
                </a:lnTo>
                <a:cubicBezTo>
                  <a:pt x="82005" y="9525"/>
                  <a:pt x="93762" y="0"/>
                  <a:pt x="114300" y="0"/>
                </a:cubicBezTo>
                <a:close/>
              </a:path>
            </a:pathLst>
          </a:custGeom>
          <a:solidFill>
            <a:schemeClr val="tx2">
              <a:lumMod val="90000"/>
              <a:lumOff val="1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p>
        </p:txBody>
      </p:sp>
      <p:sp>
        <p:nvSpPr>
          <p:cNvPr id="8" name="Freeform 7"/>
          <p:cNvSpPr/>
          <p:nvPr/>
        </p:nvSpPr>
        <p:spPr>
          <a:xfrm>
            <a:off x="3733781" y="6437490"/>
            <a:ext cx="825333" cy="781978"/>
          </a:xfrm>
          <a:custGeom>
            <a:avLst/>
            <a:gdLst/>
            <a:ahLst/>
            <a:cxnLst/>
            <a:rect l="l" t="t" r="r" b="b"/>
            <a:pathLst>
              <a:path w="229493" h="217438">
                <a:moveTo>
                  <a:pt x="111174" y="61169"/>
                </a:moveTo>
                <a:lnTo>
                  <a:pt x="118318" y="61169"/>
                </a:lnTo>
                <a:lnTo>
                  <a:pt x="118318" y="101799"/>
                </a:lnTo>
                <a:lnTo>
                  <a:pt x="145107" y="115193"/>
                </a:lnTo>
                <a:lnTo>
                  <a:pt x="141535" y="121444"/>
                </a:lnTo>
                <a:lnTo>
                  <a:pt x="111174" y="106264"/>
                </a:lnTo>
                <a:close/>
                <a:moveTo>
                  <a:pt x="114746" y="14734"/>
                </a:moveTo>
                <a:cubicBezTo>
                  <a:pt x="90338" y="14734"/>
                  <a:pt x="69354" y="23515"/>
                  <a:pt x="51792" y="41077"/>
                </a:cubicBezTo>
                <a:cubicBezTo>
                  <a:pt x="34230" y="58639"/>
                  <a:pt x="25449" y="79623"/>
                  <a:pt x="25449" y="104031"/>
                </a:cubicBezTo>
                <a:cubicBezTo>
                  <a:pt x="25449" y="128439"/>
                  <a:pt x="34230" y="149424"/>
                  <a:pt x="51792" y="166985"/>
                </a:cubicBezTo>
                <a:cubicBezTo>
                  <a:pt x="69354" y="184547"/>
                  <a:pt x="90338" y="193328"/>
                  <a:pt x="114746" y="193328"/>
                </a:cubicBezTo>
                <a:cubicBezTo>
                  <a:pt x="139154" y="193328"/>
                  <a:pt x="160139" y="184547"/>
                  <a:pt x="177701" y="166985"/>
                </a:cubicBezTo>
                <a:cubicBezTo>
                  <a:pt x="195262" y="149424"/>
                  <a:pt x="204043" y="128439"/>
                  <a:pt x="204043" y="104031"/>
                </a:cubicBezTo>
                <a:cubicBezTo>
                  <a:pt x="204043" y="79623"/>
                  <a:pt x="195262" y="58639"/>
                  <a:pt x="177701" y="41077"/>
                </a:cubicBezTo>
                <a:cubicBezTo>
                  <a:pt x="160139" y="23515"/>
                  <a:pt x="139154" y="14734"/>
                  <a:pt x="114746" y="14734"/>
                </a:cubicBezTo>
                <a:close/>
                <a:moveTo>
                  <a:pt x="209847" y="8037"/>
                </a:moveTo>
                <a:lnTo>
                  <a:pt x="182612" y="13395"/>
                </a:lnTo>
                <a:lnTo>
                  <a:pt x="216098" y="46881"/>
                </a:lnTo>
                <a:lnTo>
                  <a:pt x="221456" y="19646"/>
                </a:lnTo>
                <a:close/>
                <a:moveTo>
                  <a:pt x="19645" y="8037"/>
                </a:moveTo>
                <a:lnTo>
                  <a:pt x="8036" y="19646"/>
                </a:lnTo>
                <a:lnTo>
                  <a:pt x="13394" y="46881"/>
                </a:lnTo>
                <a:lnTo>
                  <a:pt x="46881" y="13395"/>
                </a:lnTo>
                <a:close/>
                <a:moveTo>
                  <a:pt x="114746" y="7591"/>
                </a:moveTo>
                <a:cubicBezTo>
                  <a:pt x="141238" y="7591"/>
                  <a:pt x="163934" y="17041"/>
                  <a:pt x="182835" y="35942"/>
                </a:cubicBezTo>
                <a:cubicBezTo>
                  <a:pt x="201736" y="54843"/>
                  <a:pt x="211187" y="77540"/>
                  <a:pt x="211187" y="104031"/>
                </a:cubicBezTo>
                <a:cubicBezTo>
                  <a:pt x="211187" y="122783"/>
                  <a:pt x="206201" y="139973"/>
                  <a:pt x="196230" y="155600"/>
                </a:cubicBezTo>
                <a:cubicBezTo>
                  <a:pt x="186258" y="171227"/>
                  <a:pt x="173087" y="183059"/>
                  <a:pt x="156716" y="191096"/>
                </a:cubicBezTo>
                <a:lnTo>
                  <a:pt x="178147" y="212080"/>
                </a:lnTo>
                <a:lnTo>
                  <a:pt x="172789" y="217438"/>
                </a:lnTo>
                <a:lnTo>
                  <a:pt x="149572" y="193774"/>
                </a:lnTo>
                <a:cubicBezTo>
                  <a:pt x="138856" y="198239"/>
                  <a:pt x="127248" y="200472"/>
                  <a:pt x="114746" y="200472"/>
                </a:cubicBezTo>
                <a:cubicBezTo>
                  <a:pt x="102245" y="200472"/>
                  <a:pt x="90636" y="198239"/>
                  <a:pt x="79920" y="193774"/>
                </a:cubicBezTo>
                <a:lnTo>
                  <a:pt x="56703" y="217438"/>
                </a:lnTo>
                <a:lnTo>
                  <a:pt x="51345" y="212080"/>
                </a:lnTo>
                <a:lnTo>
                  <a:pt x="72777" y="191096"/>
                </a:lnTo>
                <a:cubicBezTo>
                  <a:pt x="56406" y="183059"/>
                  <a:pt x="43234" y="171227"/>
                  <a:pt x="33263" y="155600"/>
                </a:cubicBezTo>
                <a:cubicBezTo>
                  <a:pt x="23291" y="139973"/>
                  <a:pt x="18306" y="122783"/>
                  <a:pt x="18306" y="104031"/>
                </a:cubicBezTo>
                <a:cubicBezTo>
                  <a:pt x="18306" y="77540"/>
                  <a:pt x="27756" y="54843"/>
                  <a:pt x="46657" y="35942"/>
                </a:cubicBezTo>
                <a:cubicBezTo>
                  <a:pt x="65559" y="17041"/>
                  <a:pt x="88255" y="7591"/>
                  <a:pt x="114746" y="7591"/>
                </a:cubicBezTo>
                <a:close/>
                <a:moveTo>
                  <a:pt x="212526" y="0"/>
                </a:moveTo>
                <a:lnTo>
                  <a:pt x="229493" y="16967"/>
                </a:lnTo>
                <a:lnTo>
                  <a:pt x="220563" y="61169"/>
                </a:lnTo>
                <a:lnTo>
                  <a:pt x="168324" y="8930"/>
                </a:lnTo>
                <a:close/>
                <a:moveTo>
                  <a:pt x="16966" y="0"/>
                </a:moveTo>
                <a:lnTo>
                  <a:pt x="61168" y="8930"/>
                </a:lnTo>
                <a:lnTo>
                  <a:pt x="8929" y="61169"/>
                </a:lnTo>
                <a:lnTo>
                  <a:pt x="0" y="16967"/>
                </a:lnTo>
                <a:close/>
              </a:path>
            </a:pathLst>
          </a:custGeom>
          <a:solidFill>
            <a:schemeClr val="tx2">
              <a:lumMod val="90000"/>
              <a:lumOff val="1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p>
        </p:txBody>
      </p:sp>
      <p:sp>
        <p:nvSpPr>
          <p:cNvPr id="9" name="Freeform 8"/>
          <p:cNvSpPr/>
          <p:nvPr/>
        </p:nvSpPr>
        <p:spPr>
          <a:xfrm>
            <a:off x="9728193" y="6417419"/>
            <a:ext cx="693665" cy="822121"/>
          </a:xfrm>
          <a:custGeom>
            <a:avLst/>
            <a:gdLst/>
            <a:ahLst/>
            <a:cxnLst/>
            <a:rect l="l" t="t" r="r" b="b"/>
            <a:pathLst>
              <a:path w="192881" h="228600">
                <a:moveTo>
                  <a:pt x="167878" y="164306"/>
                </a:moveTo>
                <a:cubicBezTo>
                  <a:pt x="163115" y="164306"/>
                  <a:pt x="158948" y="166092"/>
                  <a:pt x="155376" y="169664"/>
                </a:cubicBezTo>
                <a:cubicBezTo>
                  <a:pt x="151804" y="173236"/>
                  <a:pt x="150018" y="177403"/>
                  <a:pt x="150018" y="182166"/>
                </a:cubicBezTo>
                <a:cubicBezTo>
                  <a:pt x="150018" y="186928"/>
                  <a:pt x="151804" y="191095"/>
                  <a:pt x="155376" y="194667"/>
                </a:cubicBezTo>
                <a:cubicBezTo>
                  <a:pt x="158948" y="198239"/>
                  <a:pt x="163115" y="200025"/>
                  <a:pt x="167878" y="200025"/>
                </a:cubicBezTo>
                <a:cubicBezTo>
                  <a:pt x="172640" y="200025"/>
                  <a:pt x="176807" y="198239"/>
                  <a:pt x="180379" y="194667"/>
                </a:cubicBezTo>
                <a:cubicBezTo>
                  <a:pt x="183951" y="191095"/>
                  <a:pt x="185737" y="186928"/>
                  <a:pt x="185737" y="182166"/>
                </a:cubicBezTo>
                <a:cubicBezTo>
                  <a:pt x="185737" y="177403"/>
                  <a:pt x="183951" y="173236"/>
                  <a:pt x="180379" y="169664"/>
                </a:cubicBezTo>
                <a:cubicBezTo>
                  <a:pt x="176807" y="166092"/>
                  <a:pt x="172640" y="164306"/>
                  <a:pt x="167878" y="164306"/>
                </a:cubicBezTo>
                <a:close/>
                <a:moveTo>
                  <a:pt x="96440" y="96441"/>
                </a:moveTo>
                <a:cubicBezTo>
                  <a:pt x="91678" y="96441"/>
                  <a:pt x="87511" y="98227"/>
                  <a:pt x="83939" y="101799"/>
                </a:cubicBezTo>
                <a:cubicBezTo>
                  <a:pt x="80367" y="105370"/>
                  <a:pt x="78581" y="109538"/>
                  <a:pt x="78581" y="114300"/>
                </a:cubicBezTo>
                <a:cubicBezTo>
                  <a:pt x="78581" y="119063"/>
                  <a:pt x="80367" y="123230"/>
                  <a:pt x="83939" y="126802"/>
                </a:cubicBezTo>
                <a:cubicBezTo>
                  <a:pt x="87511" y="130374"/>
                  <a:pt x="91678" y="132160"/>
                  <a:pt x="96440" y="132160"/>
                </a:cubicBezTo>
                <a:cubicBezTo>
                  <a:pt x="101203" y="132160"/>
                  <a:pt x="105370" y="130374"/>
                  <a:pt x="108942" y="126802"/>
                </a:cubicBezTo>
                <a:cubicBezTo>
                  <a:pt x="112514" y="123230"/>
                  <a:pt x="114300" y="119063"/>
                  <a:pt x="114300" y="114300"/>
                </a:cubicBezTo>
                <a:cubicBezTo>
                  <a:pt x="114300" y="109538"/>
                  <a:pt x="112514" y="105370"/>
                  <a:pt x="108942" y="101799"/>
                </a:cubicBezTo>
                <a:cubicBezTo>
                  <a:pt x="105370" y="98227"/>
                  <a:pt x="101203" y="96441"/>
                  <a:pt x="96440" y="96441"/>
                </a:cubicBezTo>
                <a:close/>
                <a:moveTo>
                  <a:pt x="25003" y="28575"/>
                </a:moveTo>
                <a:cubicBezTo>
                  <a:pt x="20240" y="28575"/>
                  <a:pt x="16073" y="30361"/>
                  <a:pt x="12501" y="33933"/>
                </a:cubicBezTo>
                <a:cubicBezTo>
                  <a:pt x="8929" y="37505"/>
                  <a:pt x="7143" y="41672"/>
                  <a:pt x="7143" y="46435"/>
                </a:cubicBezTo>
                <a:cubicBezTo>
                  <a:pt x="7143" y="51197"/>
                  <a:pt x="8929" y="55364"/>
                  <a:pt x="12501" y="58936"/>
                </a:cubicBezTo>
                <a:cubicBezTo>
                  <a:pt x="16073" y="62508"/>
                  <a:pt x="20240" y="64294"/>
                  <a:pt x="25003" y="64294"/>
                </a:cubicBezTo>
                <a:cubicBezTo>
                  <a:pt x="29765" y="64294"/>
                  <a:pt x="33932" y="62508"/>
                  <a:pt x="37504" y="58936"/>
                </a:cubicBezTo>
                <a:cubicBezTo>
                  <a:pt x="41076" y="55364"/>
                  <a:pt x="42862" y="51197"/>
                  <a:pt x="42862" y="46435"/>
                </a:cubicBezTo>
                <a:cubicBezTo>
                  <a:pt x="42862" y="41672"/>
                  <a:pt x="41076" y="37505"/>
                  <a:pt x="37504" y="33933"/>
                </a:cubicBezTo>
                <a:cubicBezTo>
                  <a:pt x="33932" y="30361"/>
                  <a:pt x="29765" y="28575"/>
                  <a:pt x="25003" y="28575"/>
                </a:cubicBezTo>
                <a:close/>
                <a:moveTo>
                  <a:pt x="164306" y="0"/>
                </a:moveTo>
                <a:lnTo>
                  <a:pt x="171450" y="0"/>
                </a:lnTo>
                <a:lnTo>
                  <a:pt x="171450" y="157609"/>
                </a:lnTo>
                <a:cubicBezTo>
                  <a:pt x="177403" y="158502"/>
                  <a:pt x="182463" y="161255"/>
                  <a:pt x="186630" y="165869"/>
                </a:cubicBezTo>
                <a:cubicBezTo>
                  <a:pt x="190797" y="170483"/>
                  <a:pt x="192881" y="175915"/>
                  <a:pt x="192881" y="182166"/>
                </a:cubicBezTo>
                <a:cubicBezTo>
                  <a:pt x="192881" y="188417"/>
                  <a:pt x="190797" y="193849"/>
                  <a:pt x="186630" y="198462"/>
                </a:cubicBezTo>
                <a:cubicBezTo>
                  <a:pt x="182463" y="203076"/>
                  <a:pt x="177403" y="205829"/>
                  <a:pt x="171450" y="206722"/>
                </a:cubicBezTo>
                <a:lnTo>
                  <a:pt x="171450" y="228600"/>
                </a:lnTo>
                <a:lnTo>
                  <a:pt x="164306" y="228600"/>
                </a:lnTo>
                <a:lnTo>
                  <a:pt x="164306" y="206722"/>
                </a:lnTo>
                <a:cubicBezTo>
                  <a:pt x="158353" y="205829"/>
                  <a:pt x="153293" y="203076"/>
                  <a:pt x="149125" y="198462"/>
                </a:cubicBezTo>
                <a:cubicBezTo>
                  <a:pt x="144958" y="193849"/>
                  <a:pt x="142875" y="188417"/>
                  <a:pt x="142875" y="182166"/>
                </a:cubicBezTo>
                <a:cubicBezTo>
                  <a:pt x="142875" y="175915"/>
                  <a:pt x="144958" y="170483"/>
                  <a:pt x="149125" y="165869"/>
                </a:cubicBezTo>
                <a:cubicBezTo>
                  <a:pt x="153293" y="161255"/>
                  <a:pt x="158353" y="158502"/>
                  <a:pt x="164306" y="157609"/>
                </a:cubicBezTo>
                <a:close/>
                <a:moveTo>
                  <a:pt x="92868" y="0"/>
                </a:moveTo>
                <a:lnTo>
                  <a:pt x="100012" y="0"/>
                </a:lnTo>
                <a:lnTo>
                  <a:pt x="100012" y="89743"/>
                </a:lnTo>
                <a:cubicBezTo>
                  <a:pt x="105965" y="90636"/>
                  <a:pt x="111025" y="93390"/>
                  <a:pt x="115193" y="98003"/>
                </a:cubicBezTo>
                <a:cubicBezTo>
                  <a:pt x="119360" y="102617"/>
                  <a:pt x="121443" y="108049"/>
                  <a:pt x="121443" y="114300"/>
                </a:cubicBezTo>
                <a:cubicBezTo>
                  <a:pt x="121443" y="120551"/>
                  <a:pt x="119360" y="125983"/>
                  <a:pt x="115193" y="130597"/>
                </a:cubicBezTo>
                <a:cubicBezTo>
                  <a:pt x="111025" y="135210"/>
                  <a:pt x="105965" y="137964"/>
                  <a:pt x="100012" y="138857"/>
                </a:cubicBezTo>
                <a:lnTo>
                  <a:pt x="100012" y="228600"/>
                </a:lnTo>
                <a:lnTo>
                  <a:pt x="92868" y="228600"/>
                </a:lnTo>
                <a:lnTo>
                  <a:pt x="92868" y="138857"/>
                </a:lnTo>
                <a:cubicBezTo>
                  <a:pt x="86915" y="137964"/>
                  <a:pt x="81855" y="135210"/>
                  <a:pt x="77688" y="130597"/>
                </a:cubicBezTo>
                <a:cubicBezTo>
                  <a:pt x="73521" y="125983"/>
                  <a:pt x="71437" y="120551"/>
                  <a:pt x="71437" y="114300"/>
                </a:cubicBezTo>
                <a:cubicBezTo>
                  <a:pt x="71437" y="108049"/>
                  <a:pt x="73521" y="102617"/>
                  <a:pt x="77688" y="98003"/>
                </a:cubicBezTo>
                <a:cubicBezTo>
                  <a:pt x="81855" y="93390"/>
                  <a:pt x="86915" y="90636"/>
                  <a:pt x="92868" y="89743"/>
                </a:cubicBezTo>
                <a:close/>
                <a:moveTo>
                  <a:pt x="21431" y="0"/>
                </a:moveTo>
                <a:lnTo>
                  <a:pt x="28575" y="0"/>
                </a:lnTo>
                <a:lnTo>
                  <a:pt x="28575" y="21878"/>
                </a:lnTo>
                <a:cubicBezTo>
                  <a:pt x="34528" y="22771"/>
                  <a:pt x="39588" y="25524"/>
                  <a:pt x="43755" y="30138"/>
                </a:cubicBezTo>
                <a:cubicBezTo>
                  <a:pt x="47922" y="34751"/>
                  <a:pt x="50006" y="40184"/>
                  <a:pt x="50006" y="46435"/>
                </a:cubicBezTo>
                <a:cubicBezTo>
                  <a:pt x="50006" y="52685"/>
                  <a:pt x="47922" y="58118"/>
                  <a:pt x="43755" y="62731"/>
                </a:cubicBezTo>
                <a:cubicBezTo>
                  <a:pt x="39588" y="67345"/>
                  <a:pt x="34528" y="70098"/>
                  <a:pt x="28575" y="70991"/>
                </a:cubicBezTo>
                <a:lnTo>
                  <a:pt x="28575" y="228600"/>
                </a:lnTo>
                <a:lnTo>
                  <a:pt x="21431" y="228600"/>
                </a:lnTo>
                <a:lnTo>
                  <a:pt x="21431" y="70991"/>
                </a:lnTo>
                <a:cubicBezTo>
                  <a:pt x="15478" y="70098"/>
                  <a:pt x="10418" y="67345"/>
                  <a:pt x="6250" y="62731"/>
                </a:cubicBezTo>
                <a:cubicBezTo>
                  <a:pt x="2083" y="58118"/>
                  <a:pt x="0" y="52685"/>
                  <a:pt x="0" y="46435"/>
                </a:cubicBezTo>
                <a:cubicBezTo>
                  <a:pt x="0" y="40184"/>
                  <a:pt x="2083" y="34751"/>
                  <a:pt x="6250" y="30138"/>
                </a:cubicBezTo>
                <a:cubicBezTo>
                  <a:pt x="10418" y="25524"/>
                  <a:pt x="15478" y="22771"/>
                  <a:pt x="21431" y="21878"/>
                </a:cubicBezTo>
                <a:close/>
              </a:path>
            </a:pathLst>
          </a:custGeom>
          <a:solidFill>
            <a:schemeClr val="tx2">
              <a:lumMod val="90000"/>
              <a:lumOff val="1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p>
        </p:txBody>
      </p:sp>
      <p:pic>
        <p:nvPicPr>
          <p:cNvPr id="14" name="Picture Placeholder 13">
            <a:extLst>
              <a:ext uri="{FF2B5EF4-FFF2-40B4-BE49-F238E27FC236}">
                <a16:creationId xmlns:a16="http://schemas.microsoft.com/office/drawing/2014/main" id="{78BBB6CD-8ACB-40E9-97B5-09141A540A3D}"/>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9773" b="39773"/>
          <a:stretch>
            <a:fillRect/>
          </a:stretch>
        </p:blipFill>
        <p:spPr>
          <a:xfrm>
            <a:off x="0" y="0"/>
            <a:ext cx="20116800" cy="5486400"/>
          </a:xfrm>
        </p:spPr>
      </p:pic>
    </p:spTree>
    <p:extLst>
      <p:ext uri="{BB962C8B-B14F-4D97-AF65-F5344CB8AC3E}">
        <p14:creationId xmlns:p14="http://schemas.microsoft.com/office/powerpoint/2010/main" val="71907091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6</a:t>
            </a:fld>
            <a:endParaRPr lang="en-US" dirty="0"/>
          </a:p>
        </p:txBody>
      </p:sp>
      <p:sp>
        <p:nvSpPr>
          <p:cNvPr id="3" name="Rectangle 2"/>
          <p:cNvSpPr/>
          <p:nvPr/>
        </p:nvSpPr>
        <p:spPr>
          <a:xfrm>
            <a:off x="0" y="1828800"/>
            <a:ext cx="20116800" cy="1845425"/>
          </a:xfrm>
          <a:prstGeom prst="rect">
            <a:avLst/>
          </a:prstGeom>
          <a:solidFill>
            <a:schemeClr val="tx2">
              <a:lumMod val="90000"/>
              <a:lumOff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0" y="7597833"/>
            <a:ext cx="20116800" cy="1845425"/>
          </a:xfrm>
          <a:prstGeom prst="rect">
            <a:avLst/>
          </a:prstGeom>
          <a:solidFill>
            <a:schemeClr val="tx2">
              <a:lumMod val="90000"/>
              <a:lumOff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5674822"/>
            <a:ext cx="20116800" cy="1845425"/>
          </a:xfrm>
          <a:prstGeom prst="rect">
            <a:avLst/>
          </a:prstGeom>
          <a:solidFill>
            <a:schemeClr val="tx2">
              <a:lumMod val="90000"/>
              <a:lumOff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0" y="3751811"/>
            <a:ext cx="20116800" cy="1845425"/>
          </a:xfrm>
          <a:prstGeom prst="rect">
            <a:avLst/>
          </a:prstGeom>
          <a:solidFill>
            <a:schemeClr val="tx2">
              <a:lumMod val="90000"/>
              <a:lumOff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1246909" y="1828800"/>
            <a:ext cx="14048509" cy="1845425"/>
          </a:xfrm>
          <a:prstGeom prst="roundRect">
            <a:avLst>
              <a:gd name="adj" fmla="val 4054"/>
            </a:avLst>
          </a:pr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1246909" y="3751810"/>
            <a:ext cx="11305309" cy="1845425"/>
          </a:xfrm>
          <a:prstGeom prst="roundRect">
            <a:avLst>
              <a:gd name="adj" fmla="val 4054"/>
            </a:avLst>
          </a:prstGeom>
          <a:solidFill>
            <a:schemeClr val="accent2"/>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1246908" y="5674820"/>
            <a:ext cx="8578734" cy="1845425"/>
          </a:xfrm>
          <a:prstGeom prst="roundRect">
            <a:avLst>
              <a:gd name="adj" fmla="val 4054"/>
            </a:avLst>
          </a:prstGeom>
          <a:solidFill>
            <a:schemeClr val="accent3"/>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1246909" y="7597833"/>
            <a:ext cx="12635345" cy="1845425"/>
          </a:xfrm>
          <a:prstGeom prst="roundRect">
            <a:avLst>
              <a:gd name="adj" fmla="val 4054"/>
            </a:avLst>
          </a:prstGeom>
          <a:solidFill>
            <a:schemeClr val="accent5"/>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5122176" y="2188788"/>
            <a:ext cx="4962580" cy="1077218"/>
          </a:xfrm>
          <a:prstGeom prst="rect">
            <a:avLst/>
          </a:prstGeom>
        </p:spPr>
        <p:txBody>
          <a:bodyPr wrap="square">
            <a:spAutoFit/>
          </a:bodyPr>
          <a:lstStyle/>
          <a:p>
            <a:r>
              <a:rPr lang="en-US" sz="3200" dirty="0">
                <a:solidFill>
                  <a:schemeClr val="bg2"/>
                </a:solidFill>
                <a:latin typeface="Abel" panose="02000506030000020004" pitchFamily="2" charset="0"/>
                <a:ea typeface="Roboto Condensed Light" panose="02000000000000000000" pitchFamily="2" charset="0"/>
              </a:rPr>
              <a:t>Providing structure</a:t>
            </a:r>
          </a:p>
          <a:p>
            <a:r>
              <a:rPr lang="en-US" sz="1600" dirty="0">
                <a:solidFill>
                  <a:schemeClr val="bg2"/>
                </a:solidFill>
                <a:latin typeface="Roboto" panose="02000000000000000000" pitchFamily="2" charset="0"/>
                <a:ea typeface="Roboto" panose="02000000000000000000" pitchFamily="2" charset="0"/>
              </a:rPr>
              <a:t>Being able to look into the structure of a company and assign multiple proposals.</a:t>
            </a:r>
          </a:p>
        </p:txBody>
      </p:sp>
      <p:sp>
        <p:nvSpPr>
          <p:cNvPr id="14" name="Rectangle 13"/>
          <p:cNvSpPr/>
          <p:nvPr/>
        </p:nvSpPr>
        <p:spPr>
          <a:xfrm>
            <a:off x="15122176" y="7951158"/>
            <a:ext cx="4962580" cy="1077218"/>
          </a:xfrm>
          <a:prstGeom prst="rect">
            <a:avLst/>
          </a:prstGeom>
        </p:spPr>
        <p:txBody>
          <a:bodyPr wrap="square">
            <a:spAutoFit/>
          </a:bodyPr>
          <a:lstStyle/>
          <a:p>
            <a:r>
              <a:rPr lang="en-US" sz="3200" dirty="0">
                <a:solidFill>
                  <a:schemeClr val="bg2"/>
                </a:solidFill>
                <a:latin typeface="Abel" panose="02000506030000020004" pitchFamily="2" charset="0"/>
                <a:ea typeface="Roboto Condensed Light" panose="02000000000000000000" pitchFamily="2" charset="0"/>
              </a:rPr>
              <a:t>Getting the deal</a:t>
            </a:r>
          </a:p>
          <a:p>
            <a:r>
              <a:rPr lang="en-US" sz="1600" dirty="0">
                <a:solidFill>
                  <a:schemeClr val="bg2"/>
                </a:solidFill>
                <a:latin typeface="Roboto" panose="02000000000000000000" pitchFamily="2" charset="0"/>
                <a:ea typeface="Roboto" panose="02000000000000000000" pitchFamily="2" charset="0"/>
              </a:rPr>
              <a:t>Providing some scoring systems that’s able to guide the user into getting the end goal in sight: the deal.</a:t>
            </a:r>
          </a:p>
        </p:txBody>
      </p:sp>
      <p:sp>
        <p:nvSpPr>
          <p:cNvPr id="16" name="Rectangle 15"/>
          <p:cNvSpPr/>
          <p:nvPr/>
        </p:nvSpPr>
        <p:spPr>
          <a:xfrm>
            <a:off x="15154220" y="6028145"/>
            <a:ext cx="4962580" cy="1323439"/>
          </a:xfrm>
          <a:prstGeom prst="rect">
            <a:avLst/>
          </a:prstGeom>
        </p:spPr>
        <p:txBody>
          <a:bodyPr wrap="square">
            <a:spAutoFit/>
          </a:bodyPr>
          <a:lstStyle/>
          <a:p>
            <a:r>
              <a:rPr lang="en-US" sz="3200" dirty="0">
                <a:solidFill>
                  <a:schemeClr val="bg2"/>
                </a:solidFill>
                <a:latin typeface="Abel" panose="02000506030000020004" pitchFamily="2" charset="0"/>
                <a:ea typeface="Roboto Condensed Light" panose="02000000000000000000" pitchFamily="2" charset="0"/>
              </a:rPr>
              <a:t>All-in-one</a:t>
            </a:r>
          </a:p>
          <a:p>
            <a:r>
              <a:rPr lang="en-US" sz="1600" dirty="0">
                <a:solidFill>
                  <a:schemeClr val="bg2"/>
                </a:solidFill>
                <a:latin typeface="Roboto" panose="02000000000000000000" pitchFamily="2" charset="0"/>
                <a:ea typeface="Roboto" panose="02000000000000000000" pitchFamily="2" charset="0"/>
              </a:rPr>
              <a:t>Find all the information in one neatly organized package instead of franticly searching trough a stack of paper.</a:t>
            </a:r>
          </a:p>
        </p:txBody>
      </p:sp>
      <p:sp>
        <p:nvSpPr>
          <p:cNvPr id="18" name="Rectangle 17"/>
          <p:cNvSpPr/>
          <p:nvPr/>
        </p:nvSpPr>
        <p:spPr>
          <a:xfrm>
            <a:off x="15122176" y="4099363"/>
            <a:ext cx="4962580" cy="1323439"/>
          </a:xfrm>
          <a:prstGeom prst="rect">
            <a:avLst/>
          </a:prstGeom>
        </p:spPr>
        <p:txBody>
          <a:bodyPr wrap="square">
            <a:spAutoFit/>
          </a:bodyPr>
          <a:lstStyle/>
          <a:p>
            <a:r>
              <a:rPr lang="en-US" sz="3200" dirty="0">
                <a:solidFill>
                  <a:schemeClr val="bg2"/>
                </a:solidFill>
                <a:latin typeface="Abel" panose="02000506030000020004" pitchFamily="2" charset="0"/>
                <a:ea typeface="Roboto Condensed Light" panose="02000000000000000000" pitchFamily="2" charset="0"/>
              </a:rPr>
              <a:t>Stop losing information</a:t>
            </a:r>
          </a:p>
          <a:p>
            <a:r>
              <a:rPr lang="en-US" sz="1600" dirty="0">
                <a:solidFill>
                  <a:schemeClr val="bg2"/>
                </a:solidFill>
                <a:latin typeface="Roboto" panose="02000000000000000000" pitchFamily="2" charset="0"/>
                <a:ea typeface="Roboto" panose="02000000000000000000" pitchFamily="2" charset="0"/>
              </a:rPr>
              <a:t>Neatly storing all information that belongs to a company in a database so you simply can’t lost it as easily as a piece of paper.</a:t>
            </a:r>
          </a:p>
        </p:txBody>
      </p:sp>
      <p:sp>
        <p:nvSpPr>
          <p:cNvPr id="19" name="Rectangle 18"/>
          <p:cNvSpPr/>
          <p:nvPr/>
        </p:nvSpPr>
        <p:spPr>
          <a:xfrm>
            <a:off x="0" y="1827134"/>
            <a:ext cx="1847088" cy="1847088"/>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a:solidFill>
                <a:schemeClr val="bg2"/>
              </a:solidFill>
            </a:endParaRPr>
          </a:p>
        </p:txBody>
      </p:sp>
      <p:sp>
        <p:nvSpPr>
          <p:cNvPr id="20" name="Rectangle 19"/>
          <p:cNvSpPr/>
          <p:nvPr/>
        </p:nvSpPr>
        <p:spPr>
          <a:xfrm>
            <a:off x="0" y="3750699"/>
            <a:ext cx="1847088" cy="1847088"/>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a:solidFill>
                <a:schemeClr val="bg2"/>
              </a:solidFill>
            </a:endParaRPr>
          </a:p>
        </p:txBody>
      </p:sp>
      <p:sp>
        <p:nvSpPr>
          <p:cNvPr id="21" name="Rectangle 20"/>
          <p:cNvSpPr/>
          <p:nvPr/>
        </p:nvSpPr>
        <p:spPr>
          <a:xfrm>
            <a:off x="0" y="7597829"/>
            <a:ext cx="1847088" cy="1847088"/>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a:solidFill>
                <a:schemeClr val="bg2"/>
              </a:solidFill>
            </a:endParaRPr>
          </a:p>
        </p:txBody>
      </p:sp>
      <p:sp>
        <p:nvSpPr>
          <p:cNvPr id="22" name="Rectangle 21"/>
          <p:cNvSpPr/>
          <p:nvPr/>
        </p:nvSpPr>
        <p:spPr>
          <a:xfrm>
            <a:off x="0" y="5674264"/>
            <a:ext cx="1847088" cy="1847088"/>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a:solidFill>
                <a:schemeClr val="bg2"/>
              </a:solidFill>
            </a:endParaRPr>
          </a:p>
        </p:txBody>
      </p:sp>
      <p:cxnSp>
        <p:nvCxnSpPr>
          <p:cNvPr id="23" name="Straight Connector 22"/>
          <p:cNvCxnSpPr/>
          <p:nvPr/>
        </p:nvCxnSpPr>
        <p:spPr>
          <a:xfrm>
            <a:off x="12933769" y="1828800"/>
            <a:ext cx="0" cy="7614458"/>
          </a:xfrm>
          <a:prstGeom prst="line">
            <a:avLst/>
          </a:prstGeom>
          <a:ln w="12700">
            <a:solidFill>
              <a:schemeClr val="tx2">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4" name="Group 23"/>
          <p:cNvGrpSpPr>
            <a:grpSpLocks noChangeAspect="1"/>
          </p:cNvGrpSpPr>
          <p:nvPr/>
        </p:nvGrpSpPr>
        <p:grpSpPr>
          <a:xfrm>
            <a:off x="-8385358" y="1412471"/>
            <a:ext cx="16770716" cy="8645929"/>
            <a:chOff x="-1348120" y="1139528"/>
            <a:chExt cx="9361040" cy="4825964"/>
          </a:xfrm>
        </p:grpSpPr>
        <p:grpSp>
          <p:nvGrpSpPr>
            <p:cNvPr id="25" name="Group 24"/>
            <p:cNvGrpSpPr/>
            <p:nvPr/>
          </p:nvGrpSpPr>
          <p:grpSpPr>
            <a:xfrm>
              <a:off x="-375492" y="1139528"/>
              <a:ext cx="7415784" cy="4700016"/>
              <a:chOff x="-375492" y="1139528"/>
              <a:chExt cx="7415784" cy="4700016"/>
            </a:xfrm>
          </p:grpSpPr>
          <p:grpSp>
            <p:nvGrpSpPr>
              <p:cNvPr id="29" name="Group 28"/>
              <p:cNvGrpSpPr/>
              <p:nvPr/>
            </p:nvGrpSpPr>
            <p:grpSpPr>
              <a:xfrm>
                <a:off x="-375492" y="1139528"/>
                <a:ext cx="7415784" cy="4700016"/>
                <a:chOff x="-375492" y="1139528"/>
                <a:chExt cx="7415784" cy="4700016"/>
              </a:xfrm>
            </p:grpSpPr>
            <p:sp>
              <p:nvSpPr>
                <p:cNvPr id="31" name="Freeform 30"/>
                <p:cNvSpPr/>
                <p:nvPr/>
              </p:nvSpPr>
              <p:spPr>
                <a:xfrm>
                  <a:off x="-375492" y="1139528"/>
                  <a:ext cx="7415784" cy="4700016"/>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Freeform 31"/>
                <p:cNvSpPr/>
                <p:nvPr/>
              </p:nvSpPr>
              <p:spPr>
                <a:xfrm>
                  <a:off x="-358010" y="1160080"/>
                  <a:ext cx="7380820" cy="4658912"/>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Freeform 32"/>
                <p:cNvSpPr/>
                <p:nvPr/>
              </p:nvSpPr>
              <p:spPr>
                <a:xfrm>
                  <a:off x="4509682" y="1139528"/>
                  <a:ext cx="2530610" cy="4700016"/>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0" name="Oval 29"/>
              <p:cNvSpPr/>
              <p:nvPr/>
            </p:nvSpPr>
            <p:spPr>
              <a:xfrm>
                <a:off x="3260392" y="1241052"/>
                <a:ext cx="144016" cy="144016"/>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6" name="Group 25"/>
            <p:cNvGrpSpPr/>
            <p:nvPr/>
          </p:nvGrpSpPr>
          <p:grpSpPr>
            <a:xfrm>
              <a:off x="-1348120" y="5777968"/>
              <a:ext cx="9361040" cy="187524"/>
              <a:chOff x="-1348120" y="5777968"/>
              <a:chExt cx="9361040" cy="187524"/>
            </a:xfrm>
          </p:grpSpPr>
          <p:sp>
            <p:nvSpPr>
              <p:cNvPr id="27" name="Trapezoid 26"/>
              <p:cNvSpPr/>
              <p:nvPr/>
            </p:nvSpPr>
            <p:spPr>
              <a:xfrm flipV="1">
                <a:off x="-1348120" y="5928916"/>
                <a:ext cx="9361040" cy="3657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1348120" y="5777968"/>
                <a:ext cx="9361040" cy="151090"/>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sp>
        <p:nvSpPr>
          <p:cNvPr id="34" name="Shape 2413"/>
          <p:cNvSpPr/>
          <p:nvPr/>
        </p:nvSpPr>
        <p:spPr>
          <a:xfrm>
            <a:off x="597484" y="4325063"/>
            <a:ext cx="640415" cy="625817"/>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chemeClr val="bg2"/>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35" name="Shape 2447"/>
          <p:cNvSpPr/>
          <p:nvPr/>
        </p:nvSpPr>
        <p:spPr>
          <a:xfrm>
            <a:off x="597483" y="8227799"/>
            <a:ext cx="640415" cy="523935"/>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bg2"/>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36" name="Shape 2456"/>
          <p:cNvSpPr/>
          <p:nvPr/>
        </p:nvSpPr>
        <p:spPr>
          <a:xfrm>
            <a:off x="597484" y="6246571"/>
            <a:ext cx="640415" cy="640365"/>
          </a:xfrm>
          <a:custGeom>
            <a:avLst/>
            <a:gdLst/>
            <a:ahLst/>
            <a:cxnLst>
              <a:cxn ang="0">
                <a:pos x="wd2" y="hd2"/>
              </a:cxn>
              <a:cxn ang="5400000">
                <a:pos x="wd2" y="hd2"/>
              </a:cxn>
              <a:cxn ang="10800000">
                <a:pos x="wd2" y="hd2"/>
              </a:cxn>
              <a:cxn ang="16200000">
                <a:pos x="wd2" y="hd2"/>
              </a:cxn>
            </a:cxnLst>
            <a:rect l="0" t="0" r="r" b="b"/>
            <a:pathLst>
              <a:path w="21600" h="21600" extrusionOk="0">
                <a:moveTo>
                  <a:pt x="19636" y="1964"/>
                </a:moveTo>
                <a:lnTo>
                  <a:pt x="10800" y="1964"/>
                </a:lnTo>
                <a:cubicBezTo>
                  <a:pt x="8836" y="1964"/>
                  <a:pt x="8836" y="0"/>
                  <a:pt x="6873" y="0"/>
                </a:cubicBezTo>
                <a:lnTo>
                  <a:pt x="1964" y="0"/>
                </a:lnTo>
                <a:cubicBezTo>
                  <a:pt x="879" y="0"/>
                  <a:pt x="0" y="879"/>
                  <a:pt x="0" y="1964"/>
                </a:cubicBezTo>
                <a:lnTo>
                  <a:pt x="0" y="15709"/>
                </a:lnTo>
                <a:cubicBezTo>
                  <a:pt x="0" y="16794"/>
                  <a:pt x="879" y="17673"/>
                  <a:pt x="1964" y="17673"/>
                </a:cubicBezTo>
                <a:lnTo>
                  <a:pt x="6599" y="17673"/>
                </a:lnTo>
                <a:cubicBezTo>
                  <a:pt x="6257" y="17372"/>
                  <a:pt x="5941" y="17046"/>
                  <a:pt x="5656" y="16691"/>
                </a:cubicBezTo>
                <a:lnTo>
                  <a:pt x="1964" y="16691"/>
                </a:lnTo>
                <a:cubicBezTo>
                  <a:pt x="1422" y="16691"/>
                  <a:pt x="982" y="16252"/>
                  <a:pt x="982" y="15709"/>
                </a:cubicBezTo>
                <a:lnTo>
                  <a:pt x="982" y="5891"/>
                </a:lnTo>
                <a:lnTo>
                  <a:pt x="6599" y="5891"/>
                </a:lnTo>
                <a:cubicBezTo>
                  <a:pt x="7023" y="5517"/>
                  <a:pt x="7484" y="5185"/>
                  <a:pt x="7982" y="4909"/>
                </a:cubicBezTo>
                <a:lnTo>
                  <a:pt x="982" y="4909"/>
                </a:lnTo>
                <a:lnTo>
                  <a:pt x="982" y="1964"/>
                </a:lnTo>
                <a:cubicBezTo>
                  <a:pt x="982" y="1422"/>
                  <a:pt x="1422" y="982"/>
                  <a:pt x="1964" y="982"/>
                </a:cubicBezTo>
                <a:lnTo>
                  <a:pt x="6873" y="982"/>
                </a:lnTo>
                <a:cubicBezTo>
                  <a:pt x="8345" y="982"/>
                  <a:pt x="8345" y="2946"/>
                  <a:pt x="10800" y="2946"/>
                </a:cubicBezTo>
                <a:lnTo>
                  <a:pt x="19636" y="2946"/>
                </a:lnTo>
                <a:cubicBezTo>
                  <a:pt x="20178" y="2946"/>
                  <a:pt x="20618" y="3385"/>
                  <a:pt x="20618" y="3927"/>
                </a:cubicBezTo>
                <a:lnTo>
                  <a:pt x="20618" y="4909"/>
                </a:lnTo>
                <a:lnTo>
                  <a:pt x="15582" y="4909"/>
                </a:lnTo>
                <a:cubicBezTo>
                  <a:pt x="16080" y="5185"/>
                  <a:pt x="16541" y="5517"/>
                  <a:pt x="16965" y="5891"/>
                </a:cubicBezTo>
                <a:lnTo>
                  <a:pt x="20618" y="5891"/>
                </a:lnTo>
                <a:lnTo>
                  <a:pt x="20618" y="15709"/>
                </a:lnTo>
                <a:cubicBezTo>
                  <a:pt x="20618" y="16252"/>
                  <a:pt x="20178" y="16691"/>
                  <a:pt x="19636" y="16691"/>
                </a:cubicBezTo>
                <a:lnTo>
                  <a:pt x="18766" y="16691"/>
                </a:lnTo>
                <a:lnTo>
                  <a:pt x="19738" y="17663"/>
                </a:lnTo>
                <a:cubicBezTo>
                  <a:pt x="20774" y="17609"/>
                  <a:pt x="21600" y="16759"/>
                  <a:pt x="21600" y="15709"/>
                </a:cubicBezTo>
                <a:lnTo>
                  <a:pt x="21600" y="3927"/>
                </a:lnTo>
                <a:cubicBezTo>
                  <a:pt x="21600" y="2843"/>
                  <a:pt x="20721" y="1964"/>
                  <a:pt x="19636" y="1964"/>
                </a:cubicBezTo>
                <a:moveTo>
                  <a:pt x="11782" y="17673"/>
                </a:moveTo>
                <a:cubicBezTo>
                  <a:pt x="8529" y="17673"/>
                  <a:pt x="5891" y="15036"/>
                  <a:pt x="5891" y="11782"/>
                </a:cubicBezTo>
                <a:cubicBezTo>
                  <a:pt x="5891" y="8529"/>
                  <a:pt x="8529" y="5891"/>
                  <a:pt x="11782" y="5891"/>
                </a:cubicBezTo>
                <a:cubicBezTo>
                  <a:pt x="15035" y="5891"/>
                  <a:pt x="17673" y="8529"/>
                  <a:pt x="17673" y="11782"/>
                </a:cubicBezTo>
                <a:cubicBezTo>
                  <a:pt x="17673" y="15036"/>
                  <a:pt x="15035" y="17673"/>
                  <a:pt x="11782" y="17673"/>
                </a:cubicBezTo>
                <a:moveTo>
                  <a:pt x="16972" y="16278"/>
                </a:moveTo>
                <a:cubicBezTo>
                  <a:pt x="18018" y="15072"/>
                  <a:pt x="18655" y="13503"/>
                  <a:pt x="18655" y="11782"/>
                </a:cubicBezTo>
                <a:cubicBezTo>
                  <a:pt x="18655" y="7987"/>
                  <a:pt x="15578" y="4910"/>
                  <a:pt x="11782" y="4910"/>
                </a:cubicBezTo>
                <a:cubicBezTo>
                  <a:pt x="7986" y="4910"/>
                  <a:pt x="4909" y="7987"/>
                  <a:pt x="4909" y="11782"/>
                </a:cubicBezTo>
                <a:cubicBezTo>
                  <a:pt x="4909" y="15578"/>
                  <a:pt x="7986" y="18655"/>
                  <a:pt x="11782" y="18655"/>
                </a:cubicBezTo>
                <a:cubicBezTo>
                  <a:pt x="13503" y="18655"/>
                  <a:pt x="15072" y="18017"/>
                  <a:pt x="16278" y="16972"/>
                </a:cubicBezTo>
                <a:lnTo>
                  <a:pt x="16972" y="17666"/>
                </a:lnTo>
                <a:cubicBezTo>
                  <a:pt x="16969" y="17668"/>
                  <a:pt x="16967" y="17671"/>
                  <a:pt x="16965" y="17673"/>
                </a:cubicBezTo>
                <a:lnTo>
                  <a:pt x="16979" y="17673"/>
                </a:lnTo>
                <a:lnTo>
                  <a:pt x="20762" y="21457"/>
                </a:lnTo>
                <a:cubicBezTo>
                  <a:pt x="20851" y="21546"/>
                  <a:pt x="20974" y="21600"/>
                  <a:pt x="21109" y="21600"/>
                </a:cubicBezTo>
                <a:cubicBezTo>
                  <a:pt x="21380" y="21600"/>
                  <a:pt x="21600" y="21381"/>
                  <a:pt x="21600" y="21109"/>
                </a:cubicBezTo>
                <a:cubicBezTo>
                  <a:pt x="21600" y="20974"/>
                  <a:pt x="21545" y="20851"/>
                  <a:pt x="21456" y="20762"/>
                </a:cubicBezTo>
                <a:cubicBezTo>
                  <a:pt x="21456" y="20762"/>
                  <a:pt x="16972" y="16278"/>
                  <a:pt x="16972" y="16278"/>
                </a:cubicBezTo>
                <a:close/>
              </a:path>
            </a:pathLst>
          </a:custGeom>
          <a:solidFill>
            <a:schemeClr val="bg2"/>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37" name="Shape 2467"/>
          <p:cNvSpPr/>
          <p:nvPr/>
        </p:nvSpPr>
        <p:spPr>
          <a:xfrm>
            <a:off x="597485" y="2407214"/>
            <a:ext cx="640415" cy="640365"/>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bg2"/>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Tree>
    <p:extLst>
      <p:ext uri="{BB962C8B-B14F-4D97-AF65-F5344CB8AC3E}">
        <p14:creationId xmlns:p14="http://schemas.microsoft.com/office/powerpoint/2010/main" val="434171087"/>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10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14:bounceEnd="50000">
                                          <p:cBhvr additive="base">
                                            <p:cTn id="11" dur="10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12" dur="10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600"/>
                                      </p:stCondLst>
                                      <p:childTnLst>
                                        <p:set>
                                          <p:cBhvr>
                                            <p:cTn id="14" dur="1" fill="hold">
                                              <p:stCondLst>
                                                <p:cond delay="0"/>
                                              </p:stCondLst>
                                            </p:cTn>
                                            <p:tgtEl>
                                              <p:spTgt spid="9"/>
                                            </p:tgtEl>
                                            <p:attrNameLst>
                                              <p:attrName>style.visibility</p:attrName>
                                            </p:attrNameLst>
                                          </p:cBhvr>
                                          <p:to>
                                            <p:strVal val="visible"/>
                                          </p:to>
                                        </p:set>
                                        <p:anim calcmode="lin" valueType="num" p14:bounceEnd="50000">
                                          <p:cBhvr additive="base">
                                            <p:cTn id="15" dur="1000" fill="hold"/>
                                            <p:tgtEl>
                                              <p:spTgt spid="9"/>
                                            </p:tgtEl>
                                            <p:attrNameLst>
                                              <p:attrName>ppt_x</p:attrName>
                                            </p:attrNameLst>
                                          </p:cBhvr>
                                          <p:tavLst>
                                            <p:tav tm="0">
                                              <p:val>
                                                <p:strVal val="0-#ppt_w/2"/>
                                              </p:val>
                                            </p:tav>
                                            <p:tav tm="100000">
                                              <p:val>
                                                <p:strVal val="#ppt_x"/>
                                              </p:val>
                                            </p:tav>
                                          </p:tavLst>
                                        </p:anim>
                                        <p:anim calcmode="lin" valueType="num" p14:bounceEnd="50000">
                                          <p:cBhvr additive="base">
                                            <p:cTn id="16" dur="1000" fill="hold"/>
                                            <p:tgtEl>
                                              <p:spTgt spid="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14:presetBounceEnd="50000">
                                      <p:stCondLst>
                                        <p:cond delay="900"/>
                                      </p:stCondLst>
                                      <p:childTnLst>
                                        <p:set>
                                          <p:cBhvr>
                                            <p:cTn id="18" dur="1" fill="hold">
                                              <p:stCondLst>
                                                <p:cond delay="0"/>
                                              </p:stCondLst>
                                            </p:cTn>
                                            <p:tgtEl>
                                              <p:spTgt spid="10"/>
                                            </p:tgtEl>
                                            <p:attrNameLst>
                                              <p:attrName>style.visibility</p:attrName>
                                            </p:attrNameLst>
                                          </p:cBhvr>
                                          <p:to>
                                            <p:strVal val="visible"/>
                                          </p:to>
                                        </p:set>
                                        <p:anim calcmode="lin" valueType="num" p14:bounceEnd="50000">
                                          <p:cBhvr additive="base">
                                            <p:cTn id="19" dur="1000" fill="hold"/>
                                            <p:tgtEl>
                                              <p:spTgt spid="10"/>
                                            </p:tgtEl>
                                            <p:attrNameLst>
                                              <p:attrName>ppt_x</p:attrName>
                                            </p:attrNameLst>
                                          </p:cBhvr>
                                          <p:tavLst>
                                            <p:tav tm="0">
                                              <p:val>
                                                <p:strVal val="0-#ppt_w/2"/>
                                              </p:val>
                                            </p:tav>
                                            <p:tav tm="100000">
                                              <p:val>
                                                <p:strVal val="#ppt_x"/>
                                              </p:val>
                                            </p:tav>
                                          </p:tavLst>
                                        </p:anim>
                                        <p:anim calcmode="lin" valueType="num" p14:bounceEnd="50000">
                                          <p:cBhvr additive="base">
                                            <p:cTn id="20" dur="1000" fill="hold"/>
                                            <p:tgtEl>
                                              <p:spTgt spid="10"/>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14:presetBounceEnd="60000">
                                      <p:stCondLst>
                                        <p:cond delay="2000"/>
                                      </p:stCondLst>
                                      <p:childTnLst>
                                        <p:set>
                                          <p:cBhvr>
                                            <p:cTn id="22" dur="1" fill="hold">
                                              <p:stCondLst>
                                                <p:cond delay="0"/>
                                              </p:stCondLst>
                                            </p:cTn>
                                            <p:tgtEl>
                                              <p:spTgt spid="12"/>
                                            </p:tgtEl>
                                            <p:attrNameLst>
                                              <p:attrName>style.visibility</p:attrName>
                                            </p:attrNameLst>
                                          </p:cBhvr>
                                          <p:to>
                                            <p:strVal val="visible"/>
                                          </p:to>
                                        </p:set>
                                        <p:anim calcmode="lin" valueType="num" p14:bounceEnd="60000">
                                          <p:cBhvr additive="base">
                                            <p:cTn id="23" dur="500" fill="hold"/>
                                            <p:tgtEl>
                                              <p:spTgt spid="12"/>
                                            </p:tgtEl>
                                            <p:attrNameLst>
                                              <p:attrName>ppt_x</p:attrName>
                                            </p:attrNameLst>
                                          </p:cBhvr>
                                          <p:tavLst>
                                            <p:tav tm="0">
                                              <p:val>
                                                <p:strVal val="1+#ppt_w/2"/>
                                              </p:val>
                                            </p:tav>
                                            <p:tav tm="100000">
                                              <p:val>
                                                <p:strVal val="#ppt_x"/>
                                              </p:val>
                                            </p:tav>
                                          </p:tavLst>
                                        </p:anim>
                                        <p:anim calcmode="lin" valueType="num" p14:bounceEnd="60000">
                                          <p:cBhvr additive="base">
                                            <p:cTn id="24" dur="5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14:presetBounceEnd="60000">
                                      <p:stCondLst>
                                        <p:cond delay="2200"/>
                                      </p:stCondLst>
                                      <p:childTnLst>
                                        <p:set>
                                          <p:cBhvr>
                                            <p:cTn id="26" dur="1" fill="hold">
                                              <p:stCondLst>
                                                <p:cond delay="0"/>
                                              </p:stCondLst>
                                            </p:cTn>
                                            <p:tgtEl>
                                              <p:spTgt spid="18"/>
                                            </p:tgtEl>
                                            <p:attrNameLst>
                                              <p:attrName>style.visibility</p:attrName>
                                            </p:attrNameLst>
                                          </p:cBhvr>
                                          <p:to>
                                            <p:strVal val="visible"/>
                                          </p:to>
                                        </p:set>
                                        <p:anim calcmode="lin" valueType="num" p14:bounceEnd="60000">
                                          <p:cBhvr additive="base">
                                            <p:cTn id="27" dur="500" fill="hold"/>
                                            <p:tgtEl>
                                              <p:spTgt spid="18"/>
                                            </p:tgtEl>
                                            <p:attrNameLst>
                                              <p:attrName>ppt_x</p:attrName>
                                            </p:attrNameLst>
                                          </p:cBhvr>
                                          <p:tavLst>
                                            <p:tav tm="0">
                                              <p:val>
                                                <p:strVal val="1+#ppt_w/2"/>
                                              </p:val>
                                            </p:tav>
                                            <p:tav tm="100000">
                                              <p:val>
                                                <p:strVal val="#ppt_x"/>
                                              </p:val>
                                            </p:tav>
                                          </p:tavLst>
                                        </p:anim>
                                        <p:anim calcmode="lin" valueType="num" p14:bounceEnd="60000">
                                          <p:cBhvr additive="base">
                                            <p:cTn id="28" dur="500" fill="hold"/>
                                            <p:tgtEl>
                                              <p:spTgt spid="18"/>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14:presetBounceEnd="60000">
                                      <p:stCondLst>
                                        <p:cond delay="2300"/>
                                      </p:stCondLst>
                                      <p:childTnLst>
                                        <p:set>
                                          <p:cBhvr>
                                            <p:cTn id="30" dur="1" fill="hold">
                                              <p:stCondLst>
                                                <p:cond delay="0"/>
                                              </p:stCondLst>
                                            </p:cTn>
                                            <p:tgtEl>
                                              <p:spTgt spid="16"/>
                                            </p:tgtEl>
                                            <p:attrNameLst>
                                              <p:attrName>style.visibility</p:attrName>
                                            </p:attrNameLst>
                                          </p:cBhvr>
                                          <p:to>
                                            <p:strVal val="visible"/>
                                          </p:to>
                                        </p:set>
                                        <p:anim calcmode="lin" valueType="num" p14:bounceEnd="60000">
                                          <p:cBhvr additive="base">
                                            <p:cTn id="31" dur="500" fill="hold"/>
                                            <p:tgtEl>
                                              <p:spTgt spid="16"/>
                                            </p:tgtEl>
                                            <p:attrNameLst>
                                              <p:attrName>ppt_x</p:attrName>
                                            </p:attrNameLst>
                                          </p:cBhvr>
                                          <p:tavLst>
                                            <p:tav tm="0">
                                              <p:val>
                                                <p:strVal val="1+#ppt_w/2"/>
                                              </p:val>
                                            </p:tav>
                                            <p:tav tm="100000">
                                              <p:val>
                                                <p:strVal val="#ppt_x"/>
                                              </p:val>
                                            </p:tav>
                                          </p:tavLst>
                                        </p:anim>
                                        <p:anim calcmode="lin" valueType="num" p14:bounceEnd="60000">
                                          <p:cBhvr additive="base">
                                            <p:cTn id="32" dur="500" fill="hold"/>
                                            <p:tgtEl>
                                              <p:spTgt spid="16"/>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14:presetBounceEnd="60000">
                                      <p:stCondLst>
                                        <p:cond delay="2500"/>
                                      </p:stCondLst>
                                      <p:childTnLst>
                                        <p:set>
                                          <p:cBhvr>
                                            <p:cTn id="34" dur="1" fill="hold">
                                              <p:stCondLst>
                                                <p:cond delay="0"/>
                                              </p:stCondLst>
                                            </p:cTn>
                                            <p:tgtEl>
                                              <p:spTgt spid="14"/>
                                            </p:tgtEl>
                                            <p:attrNameLst>
                                              <p:attrName>style.visibility</p:attrName>
                                            </p:attrNameLst>
                                          </p:cBhvr>
                                          <p:to>
                                            <p:strVal val="visible"/>
                                          </p:to>
                                        </p:set>
                                        <p:anim calcmode="lin" valueType="num" p14:bounceEnd="60000">
                                          <p:cBhvr additive="base">
                                            <p:cTn id="35" dur="500" fill="hold"/>
                                            <p:tgtEl>
                                              <p:spTgt spid="14"/>
                                            </p:tgtEl>
                                            <p:attrNameLst>
                                              <p:attrName>ppt_x</p:attrName>
                                            </p:attrNameLst>
                                          </p:cBhvr>
                                          <p:tavLst>
                                            <p:tav tm="0">
                                              <p:val>
                                                <p:strVal val="1+#ppt_w/2"/>
                                              </p:val>
                                            </p:tav>
                                            <p:tav tm="100000">
                                              <p:val>
                                                <p:strVal val="#ppt_x"/>
                                              </p:val>
                                            </p:tav>
                                          </p:tavLst>
                                        </p:anim>
                                        <p:anim calcmode="lin" valueType="num" p14:bounceEnd="60000">
                                          <p:cBhvr additive="base">
                                            <p:cTn id="36"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2" grpId="0"/>
          <p:bldP spid="14" grpId="0"/>
          <p:bldP spid="16" grpId="0"/>
          <p:bldP spid="1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0-#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0-#ppt_w/2"/>
                                              </p:val>
                                            </p:tav>
                                            <p:tav tm="100000">
                                              <p:val>
                                                <p:strVal val="#ppt_x"/>
                                              </p:val>
                                            </p:tav>
                                          </p:tavLst>
                                        </p:anim>
                                        <p:anim calcmode="lin" valueType="num">
                                          <p:cBhvr additive="base">
                                            <p:cTn id="12" dur="10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6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0-#ppt_w/2"/>
                                              </p:val>
                                            </p:tav>
                                            <p:tav tm="100000">
                                              <p:val>
                                                <p:strVal val="#ppt_x"/>
                                              </p:val>
                                            </p:tav>
                                          </p:tavLst>
                                        </p:anim>
                                        <p:anim calcmode="lin" valueType="num">
                                          <p:cBhvr additive="base">
                                            <p:cTn id="16" dur="1000" fill="hold"/>
                                            <p:tgtEl>
                                              <p:spTgt spid="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9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0-#ppt_w/2"/>
                                              </p:val>
                                            </p:tav>
                                            <p:tav tm="100000">
                                              <p:val>
                                                <p:strVal val="#ppt_x"/>
                                              </p:val>
                                            </p:tav>
                                          </p:tavLst>
                                        </p:anim>
                                        <p:anim calcmode="lin" valueType="num">
                                          <p:cBhvr additive="base">
                                            <p:cTn id="20" dur="1000" fill="hold"/>
                                            <p:tgtEl>
                                              <p:spTgt spid="10"/>
                                            </p:tgtEl>
                                            <p:attrNameLst>
                                              <p:attrName>ppt_y</p:attrName>
                                            </p:attrNameLst>
                                          </p:cBhvr>
                                          <p:tavLst>
                                            <p:tav tm="0">
                                              <p:val>
                                                <p:strVal val="#ppt_y"/>
                                              </p:val>
                                            </p:tav>
                                            <p:tav tm="100000">
                                              <p:val>
                                                <p:strVal val="#ppt_y"/>
                                              </p:val>
                                            </p:tav>
                                          </p:tavLst>
                                        </p:anim>
                                      </p:childTnLst>
                                    </p:cTn>
                                  </p:par>
                                  <p:par>
                                    <p:cTn id="21" presetID="23" presetClass="entr" presetSubtype="16" fill="hold" grpId="0" nodeType="withEffect">
                                      <p:stCondLst>
                                        <p:cond delay="110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1300"/>
                                      </p:stCondLst>
                                      <p:childTnLst>
                                        <p:set>
                                          <p:cBhvr>
                                            <p:cTn id="26" dur="1" fill="hold">
                                              <p:stCondLst>
                                                <p:cond delay="0"/>
                                              </p:stCondLst>
                                            </p:cTn>
                                            <p:tgtEl>
                                              <p:spTgt spid="17"/>
                                            </p:tgtEl>
                                            <p:attrNameLst>
                                              <p:attrName>style.visibility</p:attrName>
                                            </p:attrNameLst>
                                          </p:cBhvr>
                                          <p:to>
                                            <p:strVal val="visible"/>
                                          </p:to>
                                        </p:set>
                                        <p:anim calcmode="lin" valueType="num">
                                          <p:cBhvr>
                                            <p:cTn id="27" dur="500" fill="hold"/>
                                            <p:tgtEl>
                                              <p:spTgt spid="17"/>
                                            </p:tgtEl>
                                            <p:attrNameLst>
                                              <p:attrName>ppt_w</p:attrName>
                                            </p:attrNameLst>
                                          </p:cBhvr>
                                          <p:tavLst>
                                            <p:tav tm="0">
                                              <p:val>
                                                <p:fltVal val="0"/>
                                              </p:val>
                                            </p:tav>
                                            <p:tav tm="100000">
                                              <p:val>
                                                <p:strVal val="#ppt_w"/>
                                              </p:val>
                                            </p:tav>
                                          </p:tavLst>
                                        </p:anim>
                                        <p:anim calcmode="lin" valueType="num">
                                          <p:cBhvr>
                                            <p:cTn id="28" dur="500" fill="hold"/>
                                            <p:tgtEl>
                                              <p:spTgt spid="17"/>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160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1800"/>
                                      </p:stCondLst>
                                      <p:childTnLst>
                                        <p:set>
                                          <p:cBhvr>
                                            <p:cTn id="34" dur="1" fill="hold">
                                              <p:stCondLst>
                                                <p:cond delay="0"/>
                                              </p:stCondLst>
                                            </p:cTn>
                                            <p:tgtEl>
                                              <p:spTgt spid="13"/>
                                            </p:tgtEl>
                                            <p:attrNameLst>
                                              <p:attrName>style.visibility</p:attrName>
                                            </p:attrNameLst>
                                          </p:cBhvr>
                                          <p:to>
                                            <p:strVal val="visible"/>
                                          </p:to>
                                        </p:set>
                                        <p:anim calcmode="lin" valueType="num">
                                          <p:cBhvr>
                                            <p:cTn id="35" dur="500" fill="hold"/>
                                            <p:tgtEl>
                                              <p:spTgt spid="13"/>
                                            </p:tgtEl>
                                            <p:attrNameLst>
                                              <p:attrName>ppt_w</p:attrName>
                                            </p:attrNameLst>
                                          </p:cBhvr>
                                          <p:tavLst>
                                            <p:tav tm="0">
                                              <p:val>
                                                <p:fltVal val="0"/>
                                              </p:val>
                                            </p:tav>
                                            <p:tav tm="100000">
                                              <p:val>
                                                <p:strVal val="#ppt_w"/>
                                              </p:val>
                                            </p:tav>
                                          </p:tavLst>
                                        </p:anim>
                                        <p:anim calcmode="lin" valueType="num">
                                          <p:cBhvr>
                                            <p:cTn id="36" dur="500" fill="hold"/>
                                            <p:tgtEl>
                                              <p:spTgt spid="13"/>
                                            </p:tgtEl>
                                            <p:attrNameLst>
                                              <p:attrName>ppt_h</p:attrName>
                                            </p:attrNameLst>
                                          </p:cBhvr>
                                          <p:tavLst>
                                            <p:tav tm="0">
                                              <p:val>
                                                <p:fltVal val="0"/>
                                              </p:val>
                                            </p:tav>
                                            <p:tav tm="100000">
                                              <p:val>
                                                <p:strVal val="#ppt_h"/>
                                              </p:val>
                                            </p:tav>
                                          </p:tavLst>
                                        </p:anim>
                                      </p:childTnLst>
                                    </p:cTn>
                                  </p:par>
                                  <p:par>
                                    <p:cTn id="37" presetID="2" presetClass="entr" presetSubtype="2" fill="hold" grpId="0" nodeType="withEffect">
                                      <p:stCondLst>
                                        <p:cond delay="200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1+#ppt_w/2"/>
                                              </p:val>
                                            </p:tav>
                                            <p:tav tm="100000">
                                              <p:val>
                                                <p:strVal val="#ppt_x"/>
                                              </p:val>
                                            </p:tav>
                                          </p:tavLst>
                                        </p:anim>
                                        <p:anim calcmode="lin" valueType="num">
                                          <p:cBhvr additive="base">
                                            <p:cTn id="40" dur="500" fill="hold"/>
                                            <p:tgtEl>
                                              <p:spTgt spid="12"/>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220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1+#ppt_w/2"/>
                                              </p:val>
                                            </p:tav>
                                            <p:tav tm="100000">
                                              <p:val>
                                                <p:strVal val="#ppt_x"/>
                                              </p:val>
                                            </p:tav>
                                          </p:tavLst>
                                        </p:anim>
                                        <p:anim calcmode="lin" valueType="num">
                                          <p:cBhvr additive="base">
                                            <p:cTn id="44" dur="500" fill="hold"/>
                                            <p:tgtEl>
                                              <p:spTgt spid="18"/>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230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1+#ppt_w/2"/>
                                              </p:val>
                                            </p:tav>
                                            <p:tav tm="100000">
                                              <p:val>
                                                <p:strVal val="#ppt_x"/>
                                              </p:val>
                                            </p:tav>
                                          </p:tavLst>
                                        </p:anim>
                                        <p:anim calcmode="lin" valueType="num">
                                          <p:cBhvr additive="base">
                                            <p:cTn id="48" dur="500" fill="hold"/>
                                            <p:tgtEl>
                                              <p:spTgt spid="16"/>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2500"/>
                                      </p:stCondLst>
                                      <p:childTnLst>
                                        <p:set>
                                          <p:cBhvr>
                                            <p:cTn id="50" dur="1" fill="hold">
                                              <p:stCondLst>
                                                <p:cond delay="0"/>
                                              </p:stCondLst>
                                            </p:cTn>
                                            <p:tgtEl>
                                              <p:spTgt spid="14"/>
                                            </p:tgtEl>
                                            <p:attrNameLst>
                                              <p:attrName>style.visibility</p:attrName>
                                            </p:attrNameLst>
                                          </p:cBhvr>
                                          <p:to>
                                            <p:strVal val="visible"/>
                                          </p:to>
                                        </p:set>
                                        <p:anim calcmode="lin" valueType="num">
                                          <p:cBhvr additive="base">
                                            <p:cTn id="51" dur="500" fill="hold"/>
                                            <p:tgtEl>
                                              <p:spTgt spid="14"/>
                                            </p:tgtEl>
                                            <p:attrNameLst>
                                              <p:attrName>ppt_x</p:attrName>
                                            </p:attrNameLst>
                                          </p:cBhvr>
                                          <p:tavLst>
                                            <p:tav tm="0">
                                              <p:val>
                                                <p:strVal val="1+#ppt_w/2"/>
                                              </p:val>
                                            </p:tav>
                                            <p:tav tm="100000">
                                              <p:val>
                                                <p:strVal val="#ppt_x"/>
                                              </p:val>
                                            </p:tav>
                                          </p:tavLst>
                                        </p:anim>
                                        <p:anim calcmode="lin" valueType="num">
                                          <p:cBhvr additive="base">
                                            <p:cTn id="52"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p:bldP spid="12" grpId="0"/>
          <p:bldP spid="13" grpId="0"/>
          <p:bldP spid="14" grpId="0"/>
          <p:bldP spid="15" grpId="0"/>
          <p:bldP spid="16" grpId="0"/>
          <p:bldP spid="17" grpId="0"/>
          <p:bldP spid="18"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7</a:t>
            </a:fld>
            <a:endParaRPr lang="en-US" dirty="0"/>
          </a:p>
        </p:txBody>
      </p:sp>
      <p:sp>
        <p:nvSpPr>
          <p:cNvPr id="4" name="Rectangle 3"/>
          <p:cNvSpPr/>
          <p:nvPr/>
        </p:nvSpPr>
        <p:spPr>
          <a:xfrm>
            <a:off x="11784726" y="3831992"/>
            <a:ext cx="8332074" cy="1052596"/>
          </a:xfrm>
          <a:prstGeom prst="rect">
            <a:avLst/>
          </a:prstGeom>
        </p:spPr>
        <p:txBody>
          <a:bodyPr wrap="square">
            <a:spAutoFit/>
          </a:bodyPr>
          <a:lstStyle/>
          <a:p>
            <a:pPr>
              <a:lnSpc>
                <a:spcPct val="130000"/>
              </a:lnSpc>
            </a:pPr>
            <a:r>
              <a:rPr lang="en-US" sz="1600" b="1" dirty="0">
                <a:solidFill>
                  <a:schemeClr val="tx2">
                    <a:lumMod val="90000"/>
                    <a:lumOff val="10000"/>
                  </a:schemeClr>
                </a:solidFill>
                <a:latin typeface="Roboto" panose="02000000000000000000" pitchFamily="2" charset="0"/>
                <a:ea typeface="Roboto" panose="02000000000000000000" pitchFamily="2" charset="0"/>
              </a:rPr>
              <a:t>ON THE GO</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Easily accessible with just a username and password, there’s no need to bring stacks of printed paper with you just to get your point across! </a:t>
            </a:r>
          </a:p>
        </p:txBody>
      </p:sp>
      <p:sp>
        <p:nvSpPr>
          <p:cNvPr id="5" name="Shape 2446"/>
          <p:cNvSpPr/>
          <p:nvPr/>
        </p:nvSpPr>
        <p:spPr>
          <a:xfrm>
            <a:off x="10994237" y="3951624"/>
            <a:ext cx="512166" cy="465569"/>
          </a:xfrm>
          <a:custGeom>
            <a:avLst/>
            <a:gdLst/>
            <a:ahLst/>
            <a:cxnLst>
              <a:cxn ang="0">
                <a:pos x="wd2" y="hd2"/>
              </a:cxn>
              <a:cxn ang="5400000">
                <a:pos x="wd2" y="hd2"/>
              </a:cxn>
              <a:cxn ang="10800000">
                <a:pos x="wd2" y="hd2"/>
              </a:cxn>
              <a:cxn ang="16200000">
                <a:pos x="wd2" y="hd2"/>
              </a:cxn>
            </a:cxnLst>
            <a:rect l="0" t="0" r="r" b="b"/>
            <a:pathLst>
              <a:path w="21600" h="21600" extrusionOk="0">
                <a:moveTo>
                  <a:pt x="16691" y="20520"/>
                </a:moveTo>
                <a:lnTo>
                  <a:pt x="14727" y="20520"/>
                </a:lnTo>
                <a:lnTo>
                  <a:pt x="14727" y="18360"/>
                </a:lnTo>
                <a:cubicBezTo>
                  <a:pt x="14999" y="18360"/>
                  <a:pt x="15218" y="18119"/>
                  <a:pt x="15218" y="17820"/>
                </a:cubicBezTo>
                <a:cubicBezTo>
                  <a:pt x="15218" y="17522"/>
                  <a:pt x="14999" y="17280"/>
                  <a:pt x="14727" y="17280"/>
                </a:cubicBezTo>
                <a:lnTo>
                  <a:pt x="14727" y="7560"/>
                </a:lnTo>
                <a:lnTo>
                  <a:pt x="16691" y="7560"/>
                </a:lnTo>
                <a:cubicBezTo>
                  <a:pt x="16691" y="7560"/>
                  <a:pt x="16691" y="20520"/>
                  <a:pt x="16691" y="20520"/>
                </a:cubicBezTo>
                <a:close/>
                <a:moveTo>
                  <a:pt x="13745" y="17280"/>
                </a:moveTo>
                <a:cubicBezTo>
                  <a:pt x="13474" y="17280"/>
                  <a:pt x="13255" y="17522"/>
                  <a:pt x="13255" y="17820"/>
                </a:cubicBezTo>
                <a:cubicBezTo>
                  <a:pt x="13255" y="18119"/>
                  <a:pt x="13474" y="18360"/>
                  <a:pt x="13745" y="18360"/>
                </a:cubicBezTo>
                <a:lnTo>
                  <a:pt x="13745" y="20520"/>
                </a:lnTo>
                <a:lnTo>
                  <a:pt x="3927" y="20520"/>
                </a:lnTo>
                <a:lnTo>
                  <a:pt x="3927" y="18360"/>
                </a:lnTo>
                <a:cubicBezTo>
                  <a:pt x="4199" y="18360"/>
                  <a:pt x="4418" y="18119"/>
                  <a:pt x="4418" y="17820"/>
                </a:cubicBezTo>
                <a:cubicBezTo>
                  <a:pt x="4418" y="17522"/>
                  <a:pt x="4199" y="17280"/>
                  <a:pt x="3927" y="17280"/>
                </a:cubicBezTo>
                <a:lnTo>
                  <a:pt x="3927" y="7560"/>
                </a:lnTo>
                <a:lnTo>
                  <a:pt x="13745" y="7560"/>
                </a:lnTo>
                <a:cubicBezTo>
                  <a:pt x="13745" y="7560"/>
                  <a:pt x="13745" y="17280"/>
                  <a:pt x="13745" y="17280"/>
                </a:cubicBezTo>
                <a:close/>
                <a:moveTo>
                  <a:pt x="2945" y="17280"/>
                </a:moveTo>
                <a:cubicBezTo>
                  <a:pt x="2674" y="17280"/>
                  <a:pt x="2455" y="17522"/>
                  <a:pt x="2455" y="17820"/>
                </a:cubicBezTo>
                <a:cubicBezTo>
                  <a:pt x="2455" y="18119"/>
                  <a:pt x="2674" y="18360"/>
                  <a:pt x="2945" y="18360"/>
                </a:cubicBezTo>
                <a:lnTo>
                  <a:pt x="2945" y="20520"/>
                </a:lnTo>
                <a:lnTo>
                  <a:pt x="982" y="20520"/>
                </a:lnTo>
                <a:lnTo>
                  <a:pt x="982" y="7560"/>
                </a:lnTo>
                <a:lnTo>
                  <a:pt x="2945" y="7560"/>
                </a:lnTo>
                <a:cubicBezTo>
                  <a:pt x="2945" y="7560"/>
                  <a:pt x="2945" y="17280"/>
                  <a:pt x="2945" y="17280"/>
                </a:cubicBezTo>
                <a:close/>
                <a:moveTo>
                  <a:pt x="7855" y="5400"/>
                </a:moveTo>
                <a:lnTo>
                  <a:pt x="9818" y="5400"/>
                </a:lnTo>
                <a:cubicBezTo>
                  <a:pt x="10360" y="5400"/>
                  <a:pt x="10800" y="5884"/>
                  <a:pt x="10800" y="6481"/>
                </a:cubicBezTo>
                <a:lnTo>
                  <a:pt x="6873" y="6481"/>
                </a:lnTo>
                <a:cubicBezTo>
                  <a:pt x="6873" y="5884"/>
                  <a:pt x="7313" y="5400"/>
                  <a:pt x="7855" y="5400"/>
                </a:cubicBezTo>
                <a:moveTo>
                  <a:pt x="16691" y="6481"/>
                </a:moveTo>
                <a:lnTo>
                  <a:pt x="11782" y="6481"/>
                </a:lnTo>
                <a:cubicBezTo>
                  <a:pt x="11782" y="5287"/>
                  <a:pt x="10903" y="4321"/>
                  <a:pt x="9818" y="4321"/>
                </a:cubicBezTo>
                <a:lnTo>
                  <a:pt x="7855" y="4321"/>
                </a:lnTo>
                <a:cubicBezTo>
                  <a:pt x="6770" y="4321"/>
                  <a:pt x="5891" y="5287"/>
                  <a:pt x="5891" y="6481"/>
                </a:cubicBezTo>
                <a:lnTo>
                  <a:pt x="982" y="6481"/>
                </a:lnTo>
                <a:cubicBezTo>
                  <a:pt x="440" y="6481"/>
                  <a:pt x="0" y="6964"/>
                  <a:pt x="0" y="7560"/>
                </a:cubicBezTo>
                <a:lnTo>
                  <a:pt x="0" y="20520"/>
                </a:lnTo>
                <a:cubicBezTo>
                  <a:pt x="0" y="21116"/>
                  <a:pt x="440" y="21600"/>
                  <a:pt x="982" y="21600"/>
                </a:cubicBezTo>
                <a:lnTo>
                  <a:pt x="16691" y="21600"/>
                </a:lnTo>
                <a:cubicBezTo>
                  <a:pt x="17233" y="21600"/>
                  <a:pt x="17673" y="21116"/>
                  <a:pt x="17673" y="20520"/>
                </a:cubicBezTo>
                <a:lnTo>
                  <a:pt x="17673" y="7560"/>
                </a:lnTo>
                <a:cubicBezTo>
                  <a:pt x="17673" y="6964"/>
                  <a:pt x="17233" y="6481"/>
                  <a:pt x="16691" y="6481"/>
                </a:cubicBezTo>
                <a:moveTo>
                  <a:pt x="10800" y="2161"/>
                </a:moveTo>
                <a:cubicBezTo>
                  <a:pt x="10800" y="1564"/>
                  <a:pt x="11240" y="1080"/>
                  <a:pt x="11782" y="1080"/>
                </a:cubicBezTo>
                <a:lnTo>
                  <a:pt x="13745" y="1080"/>
                </a:lnTo>
                <a:cubicBezTo>
                  <a:pt x="14287" y="1080"/>
                  <a:pt x="14727" y="1564"/>
                  <a:pt x="14727" y="2161"/>
                </a:cubicBezTo>
                <a:cubicBezTo>
                  <a:pt x="14727" y="2161"/>
                  <a:pt x="10800" y="2161"/>
                  <a:pt x="10800" y="2161"/>
                </a:cubicBezTo>
                <a:close/>
                <a:moveTo>
                  <a:pt x="20618" y="2161"/>
                </a:moveTo>
                <a:lnTo>
                  <a:pt x="15709" y="2161"/>
                </a:lnTo>
                <a:cubicBezTo>
                  <a:pt x="15709" y="967"/>
                  <a:pt x="14830" y="0"/>
                  <a:pt x="13745" y="0"/>
                </a:cubicBezTo>
                <a:lnTo>
                  <a:pt x="11782" y="0"/>
                </a:lnTo>
                <a:cubicBezTo>
                  <a:pt x="10697" y="0"/>
                  <a:pt x="9818" y="967"/>
                  <a:pt x="9818" y="2161"/>
                </a:cubicBezTo>
                <a:lnTo>
                  <a:pt x="4909" y="2161"/>
                </a:lnTo>
                <a:cubicBezTo>
                  <a:pt x="4367" y="2161"/>
                  <a:pt x="3927" y="2644"/>
                  <a:pt x="3927" y="3240"/>
                </a:cubicBezTo>
                <a:lnTo>
                  <a:pt x="3927" y="4860"/>
                </a:lnTo>
                <a:cubicBezTo>
                  <a:pt x="3927" y="5159"/>
                  <a:pt x="4147" y="5400"/>
                  <a:pt x="4418" y="5400"/>
                </a:cubicBezTo>
                <a:cubicBezTo>
                  <a:pt x="4690" y="5400"/>
                  <a:pt x="4909" y="5159"/>
                  <a:pt x="4909" y="4860"/>
                </a:cubicBezTo>
                <a:lnTo>
                  <a:pt x="4909" y="3240"/>
                </a:lnTo>
                <a:lnTo>
                  <a:pt x="20618" y="3240"/>
                </a:lnTo>
                <a:lnTo>
                  <a:pt x="20618" y="16201"/>
                </a:lnTo>
                <a:lnTo>
                  <a:pt x="19145" y="16201"/>
                </a:lnTo>
                <a:cubicBezTo>
                  <a:pt x="18874" y="16201"/>
                  <a:pt x="18655" y="16442"/>
                  <a:pt x="18655" y="16740"/>
                </a:cubicBezTo>
                <a:cubicBezTo>
                  <a:pt x="18655" y="17039"/>
                  <a:pt x="18874" y="17280"/>
                  <a:pt x="19145" y="17280"/>
                </a:cubicBezTo>
                <a:lnTo>
                  <a:pt x="20618" y="17280"/>
                </a:lnTo>
                <a:cubicBezTo>
                  <a:pt x="21160" y="17280"/>
                  <a:pt x="21600" y="16796"/>
                  <a:pt x="21600" y="16201"/>
                </a:cubicBezTo>
                <a:lnTo>
                  <a:pt x="21600" y="3240"/>
                </a:lnTo>
                <a:cubicBezTo>
                  <a:pt x="21600" y="2644"/>
                  <a:pt x="21160" y="2161"/>
                  <a:pt x="20618" y="2161"/>
                </a:cubicBezTo>
                <a:moveTo>
                  <a:pt x="5400" y="11881"/>
                </a:moveTo>
                <a:lnTo>
                  <a:pt x="6382" y="11881"/>
                </a:lnTo>
                <a:cubicBezTo>
                  <a:pt x="6653" y="11881"/>
                  <a:pt x="6873" y="11639"/>
                  <a:pt x="6873" y="11341"/>
                </a:cubicBezTo>
                <a:cubicBezTo>
                  <a:pt x="6873" y="11042"/>
                  <a:pt x="6653" y="10800"/>
                  <a:pt x="6382" y="10800"/>
                </a:cubicBezTo>
                <a:lnTo>
                  <a:pt x="5400" y="10800"/>
                </a:lnTo>
                <a:cubicBezTo>
                  <a:pt x="5129" y="10800"/>
                  <a:pt x="4909" y="11042"/>
                  <a:pt x="4909" y="11341"/>
                </a:cubicBezTo>
                <a:cubicBezTo>
                  <a:pt x="4909" y="11639"/>
                  <a:pt x="5129" y="11881"/>
                  <a:pt x="5400" y="11881"/>
                </a:cubicBezTo>
                <a:moveTo>
                  <a:pt x="5400" y="9720"/>
                </a:moveTo>
                <a:lnTo>
                  <a:pt x="8345" y="9720"/>
                </a:lnTo>
                <a:cubicBezTo>
                  <a:pt x="8617" y="9720"/>
                  <a:pt x="8836" y="9479"/>
                  <a:pt x="8836" y="9181"/>
                </a:cubicBezTo>
                <a:cubicBezTo>
                  <a:pt x="8836" y="8882"/>
                  <a:pt x="8617" y="8640"/>
                  <a:pt x="8345" y="8640"/>
                </a:cubicBezTo>
                <a:lnTo>
                  <a:pt x="5400" y="8640"/>
                </a:lnTo>
                <a:cubicBezTo>
                  <a:pt x="5129" y="8640"/>
                  <a:pt x="4909" y="8882"/>
                  <a:pt x="4909" y="9181"/>
                </a:cubicBezTo>
                <a:cubicBezTo>
                  <a:pt x="4909" y="9479"/>
                  <a:pt x="5129" y="9720"/>
                  <a:pt x="5400" y="9720"/>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6" name="Rectangle 5"/>
          <p:cNvSpPr/>
          <p:nvPr/>
        </p:nvSpPr>
        <p:spPr>
          <a:xfrm>
            <a:off x="11784726" y="1762302"/>
            <a:ext cx="8332074" cy="1372683"/>
          </a:xfrm>
          <a:prstGeom prst="rect">
            <a:avLst/>
          </a:prstGeom>
        </p:spPr>
        <p:txBody>
          <a:bodyPr wrap="square">
            <a:spAutoFit/>
          </a:bodyPr>
          <a:lstStyle/>
          <a:p>
            <a:pPr>
              <a:lnSpc>
                <a:spcPct val="130000"/>
              </a:lnSpc>
            </a:pPr>
            <a:r>
              <a:rPr lang="en-US" sz="1600" b="1" dirty="0">
                <a:solidFill>
                  <a:schemeClr val="tx2">
                    <a:lumMod val="90000"/>
                    <a:lumOff val="10000"/>
                  </a:schemeClr>
                </a:solidFill>
                <a:latin typeface="Roboto" panose="02000000000000000000" pitchFamily="2" charset="0"/>
                <a:ea typeface="Roboto" panose="02000000000000000000" pitchFamily="2" charset="0"/>
              </a:rPr>
              <a:t>NEATLY PACKED</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No longer there’s a need for users to tumble trough pages of paper forms to look for specific details on company, you can find all the information you need right here in one neat overview.</a:t>
            </a:r>
          </a:p>
        </p:txBody>
      </p:sp>
      <p:sp>
        <p:nvSpPr>
          <p:cNvPr id="7" name="Shape 2447"/>
          <p:cNvSpPr/>
          <p:nvPr/>
        </p:nvSpPr>
        <p:spPr>
          <a:xfrm>
            <a:off x="10994237" y="1806480"/>
            <a:ext cx="512166" cy="419012"/>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8" name="Shape 2430"/>
          <p:cNvSpPr/>
          <p:nvPr/>
        </p:nvSpPr>
        <p:spPr>
          <a:xfrm>
            <a:off x="10994237" y="6043338"/>
            <a:ext cx="512166" cy="512126"/>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9" name="Rectangle 8"/>
          <p:cNvSpPr/>
          <p:nvPr/>
        </p:nvSpPr>
        <p:spPr>
          <a:xfrm>
            <a:off x="11784726" y="5901682"/>
            <a:ext cx="8332074" cy="1052596"/>
          </a:xfrm>
          <a:prstGeom prst="rect">
            <a:avLst/>
          </a:prstGeom>
        </p:spPr>
        <p:txBody>
          <a:bodyPr wrap="square">
            <a:spAutoFit/>
          </a:bodyPr>
          <a:lstStyle/>
          <a:p>
            <a:pPr>
              <a:lnSpc>
                <a:spcPct val="130000"/>
              </a:lnSpc>
            </a:pPr>
            <a:r>
              <a:rPr lang="en-US" sz="1600" b="1" dirty="0">
                <a:solidFill>
                  <a:schemeClr val="tx2">
                    <a:lumMod val="90000"/>
                    <a:lumOff val="10000"/>
                  </a:schemeClr>
                </a:solidFill>
                <a:latin typeface="Roboto" panose="02000000000000000000" pitchFamily="2" charset="0"/>
                <a:ea typeface="Roboto" panose="02000000000000000000" pitchFamily="2" charset="0"/>
              </a:rPr>
              <a:t>LIGHTNING FAST EDITS</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No longer will your data become unreadable once you’ve tried to edit existing data, no need to strikethrough your previous findings if editing them is just one click away.</a:t>
            </a:r>
          </a:p>
        </p:txBody>
      </p:sp>
      <p:sp>
        <p:nvSpPr>
          <p:cNvPr id="10" name="Shape 2413"/>
          <p:cNvSpPr/>
          <p:nvPr/>
        </p:nvSpPr>
        <p:spPr>
          <a:xfrm>
            <a:off x="10994237" y="8124662"/>
            <a:ext cx="512166" cy="500491"/>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chemeClr val="tx2">
              <a:lumMod val="90000"/>
              <a:lumOff val="10000"/>
            </a:schemeClr>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11" name="Rectangle 10"/>
          <p:cNvSpPr/>
          <p:nvPr/>
        </p:nvSpPr>
        <p:spPr>
          <a:xfrm>
            <a:off x="11784726" y="7971371"/>
            <a:ext cx="8332074" cy="1372683"/>
          </a:xfrm>
          <a:prstGeom prst="rect">
            <a:avLst/>
          </a:prstGeom>
        </p:spPr>
        <p:txBody>
          <a:bodyPr wrap="square">
            <a:spAutoFit/>
          </a:bodyPr>
          <a:lstStyle/>
          <a:p>
            <a:pPr>
              <a:lnSpc>
                <a:spcPct val="130000"/>
              </a:lnSpc>
            </a:pPr>
            <a:r>
              <a:rPr lang="en-US" sz="1600" b="1" dirty="0">
                <a:solidFill>
                  <a:schemeClr val="tx2">
                    <a:lumMod val="90000"/>
                    <a:lumOff val="10000"/>
                  </a:schemeClr>
                </a:solidFill>
                <a:latin typeface="Roboto" panose="02000000000000000000" pitchFamily="2" charset="0"/>
                <a:ea typeface="Roboto" panose="02000000000000000000" pitchFamily="2" charset="0"/>
              </a:rPr>
              <a:t>NO NEED TO LOSE YOUR PROGRESS</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With the pervious paper version, if you’d lose it you’re done. You can start all over again. But this flaw has been fixed by storing the data inside a database, which is quite frankly much harder to lose!</a:t>
            </a:r>
          </a:p>
        </p:txBody>
      </p:sp>
      <p:pic>
        <p:nvPicPr>
          <p:cNvPr id="15" name="Picture Placeholder 14">
            <a:extLst>
              <a:ext uri="{FF2B5EF4-FFF2-40B4-BE49-F238E27FC236}">
                <a16:creationId xmlns:a16="http://schemas.microsoft.com/office/drawing/2014/main" id="{0CD81593-5600-422B-AE0D-E8B0196435AC}"/>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31962" t="951" r="32426" b="29954"/>
          <a:stretch/>
        </p:blipFill>
        <p:spPr>
          <a:xfrm>
            <a:off x="0" y="0"/>
            <a:ext cx="10058400" cy="10972800"/>
          </a:xfrm>
        </p:spPr>
      </p:pic>
    </p:spTree>
    <p:extLst>
      <p:ext uri="{BB962C8B-B14F-4D97-AF65-F5344CB8AC3E}">
        <p14:creationId xmlns:p14="http://schemas.microsoft.com/office/powerpoint/2010/main" val="70715550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8</a:t>
            </a:fld>
            <a:endParaRPr lang="en-US" dirty="0"/>
          </a:p>
        </p:txBody>
      </p:sp>
      <p:pic>
        <p:nvPicPr>
          <p:cNvPr id="6" name="Picture Placeholder 5"/>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0" y="802758"/>
            <a:ext cx="20116800" cy="9106013"/>
          </a:xfrm>
        </p:spPr>
      </p:pic>
      <p:sp>
        <p:nvSpPr>
          <p:cNvPr id="4" name="Rectangle 3"/>
          <p:cNvSpPr/>
          <p:nvPr/>
        </p:nvSpPr>
        <p:spPr>
          <a:xfrm>
            <a:off x="0" y="764771"/>
            <a:ext cx="20116800" cy="9144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1778924" y="5486400"/>
            <a:ext cx="11937075" cy="2452979"/>
          </a:xfrm>
          <a:prstGeom prst="rect">
            <a:avLst/>
          </a:prstGeom>
        </p:spPr>
        <p:txBody>
          <a:bodyPr wrap="square">
            <a:spAutoFit/>
          </a:bodyPr>
          <a:lstStyle/>
          <a:p>
            <a:pPr>
              <a:lnSpc>
                <a:spcPct val="130000"/>
              </a:lnSpc>
            </a:pPr>
            <a:r>
              <a:rPr lang="en-US" sz="5400" dirty="0">
                <a:solidFill>
                  <a:schemeClr val="bg2"/>
                </a:solidFill>
                <a:latin typeface="Abel" panose="02000506030000020004" pitchFamily="2" charset="0"/>
                <a:ea typeface="Roboto Condensed Light" panose="02000000000000000000" pitchFamily="2" charset="0"/>
              </a:rPr>
              <a:t>All-in-one</a:t>
            </a:r>
          </a:p>
          <a:p>
            <a:pPr>
              <a:lnSpc>
                <a:spcPct val="130000"/>
              </a:lnSpc>
            </a:pPr>
            <a:r>
              <a:rPr lang="en-US" sz="1600" dirty="0">
                <a:solidFill>
                  <a:schemeClr val="bg2"/>
                </a:solidFill>
                <a:latin typeface="Roboto" panose="02000000000000000000" pitchFamily="2" charset="0"/>
                <a:ea typeface="Roboto" panose="02000000000000000000" pitchFamily="2" charset="0"/>
              </a:rPr>
              <a:t>All the information you need in one neat place.</a:t>
            </a:r>
          </a:p>
          <a:p>
            <a:pPr>
              <a:lnSpc>
                <a:spcPct val="130000"/>
              </a:lnSpc>
            </a:pPr>
            <a:endParaRPr lang="en-US" sz="1600" dirty="0">
              <a:solidFill>
                <a:schemeClr val="bg2"/>
              </a:solidFill>
              <a:latin typeface="Roboto" panose="02000000000000000000" pitchFamily="2" charset="0"/>
              <a:ea typeface="Roboto" panose="02000000000000000000" pitchFamily="2" charset="0"/>
            </a:endParaRPr>
          </a:p>
          <a:p>
            <a:pPr>
              <a:lnSpc>
                <a:spcPct val="130000"/>
              </a:lnSpc>
            </a:pPr>
            <a:r>
              <a:rPr lang="en-US" sz="1600" dirty="0">
                <a:solidFill>
                  <a:schemeClr val="bg2"/>
                </a:solidFill>
                <a:latin typeface="Roboto" panose="02000000000000000000" pitchFamily="2" charset="0"/>
                <a:ea typeface="Roboto" panose="02000000000000000000" pitchFamily="2" charset="0"/>
              </a:rPr>
              <a:t>No longer will users franticly search for the notes on a certain company when it’s all neatly and intuitively packed in the right place, right were you expect it to be.</a:t>
            </a:r>
          </a:p>
        </p:txBody>
      </p:sp>
    </p:spTree>
    <p:extLst>
      <p:ext uri="{BB962C8B-B14F-4D97-AF65-F5344CB8AC3E}">
        <p14:creationId xmlns:p14="http://schemas.microsoft.com/office/powerpoint/2010/main" val="85404935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0063FFC-3F4A-4B71-B5C8-7ED7B6CBE892}" type="slidenum">
              <a:rPr lang="en-US" smtClean="0"/>
              <a:t>9</a:t>
            </a:fld>
            <a:endParaRPr lang="en-US" dirty="0"/>
          </a:p>
        </p:txBody>
      </p:sp>
      <p:pic>
        <p:nvPicPr>
          <p:cNvPr id="18" name="Picture Placeholder 17"/>
          <p:cNvPicPr>
            <a:picLocks noGrp="1" noChangeAspect="1"/>
          </p:cNvPicPr>
          <p:nvPr>
            <p:ph type="pic" sz="quarter" idx="14"/>
          </p:nvPr>
        </p:nvPicPr>
        <p:blipFill rotWithShape="1">
          <a:blip r:embed="rId2" cstate="print">
            <a:extLst>
              <a:ext uri="{28A0092B-C50C-407E-A947-70E740481C1C}">
                <a14:useLocalDpi xmlns:a14="http://schemas.microsoft.com/office/drawing/2010/main" val="0"/>
              </a:ext>
            </a:extLst>
          </a:blip>
          <a:srcRect t="60177" r="60177"/>
          <a:stretch/>
        </p:blipFill>
        <p:spPr>
          <a:xfrm>
            <a:off x="7315198" y="1828800"/>
            <a:ext cx="2743200" cy="2743200"/>
          </a:xfrm>
        </p:spPr>
      </p:pic>
      <p:pic>
        <p:nvPicPr>
          <p:cNvPr id="19" name="Picture Placeholder 18"/>
          <p:cNvPicPr>
            <a:picLocks noGrp="1" noChangeAspect="1"/>
          </p:cNvPicPr>
          <p:nvPr>
            <p:ph type="pic" sz="quarter" idx="16"/>
          </p:nvPr>
        </p:nvPicPr>
        <p:blipFill rotWithShape="1">
          <a:blip r:embed="rId3">
            <a:extLst>
              <a:ext uri="{28A0092B-C50C-407E-A947-70E740481C1C}">
                <a14:useLocalDpi xmlns:a14="http://schemas.microsoft.com/office/drawing/2010/main" val="0"/>
              </a:ext>
            </a:extLst>
          </a:blip>
          <a:srcRect l="62434" t="49007" r="-1066" b="2704"/>
          <a:stretch/>
        </p:blipFill>
        <p:spPr>
          <a:xfrm>
            <a:off x="16459200" y="4571998"/>
            <a:ext cx="3657600" cy="4572000"/>
          </a:xfrm>
        </p:spPr>
      </p:pic>
      <p:pic>
        <p:nvPicPr>
          <p:cNvPr id="20" name="Picture Placeholder 19"/>
          <p:cNvPicPr>
            <a:picLocks noGrp="1" noChangeAspect="1"/>
          </p:cNvPicPr>
          <p:nvPr>
            <p:ph type="pic" sz="quarter" idx="17"/>
          </p:nvPr>
        </p:nvPicPr>
        <p:blipFill rotWithShape="1">
          <a:blip r:embed="rId4" cstate="print">
            <a:extLst>
              <a:ext uri="{28A0092B-C50C-407E-A947-70E740481C1C}">
                <a14:useLocalDpi xmlns:a14="http://schemas.microsoft.com/office/drawing/2010/main" val="0"/>
              </a:ext>
            </a:extLst>
          </a:blip>
          <a:srcRect l="116104" t="-60000" r="-116104" b="60000"/>
          <a:stretch/>
        </p:blipFill>
        <p:spPr>
          <a:xfrm>
            <a:off x="7319976" y="4571994"/>
            <a:ext cx="9129663" cy="4572000"/>
          </a:xfrm>
        </p:spPr>
      </p:pic>
      <p:sp>
        <p:nvSpPr>
          <p:cNvPr id="8" name="TextBox 7"/>
          <p:cNvSpPr txBox="1"/>
          <p:nvPr/>
        </p:nvSpPr>
        <p:spPr>
          <a:xfrm>
            <a:off x="1828797" y="7747144"/>
            <a:ext cx="3042459" cy="1261884"/>
          </a:xfrm>
          <a:prstGeom prst="rect">
            <a:avLst/>
          </a:prstGeom>
          <a:noFill/>
        </p:spPr>
        <p:txBody>
          <a:bodyPr wrap="square" rtlCol="0">
            <a:spAutoFit/>
          </a:bodyPr>
          <a:lstStyle/>
          <a:p>
            <a:r>
              <a:rPr lang="en-US" sz="6000" dirty="0">
                <a:solidFill>
                  <a:schemeClr val="tx2">
                    <a:lumMod val="90000"/>
                    <a:lumOff val="10000"/>
                  </a:schemeClr>
                </a:solidFill>
                <a:latin typeface="Abel" panose="02000506030000020004" pitchFamily="2" charset="0"/>
              </a:rPr>
              <a:t>1,000</a:t>
            </a:r>
          </a:p>
          <a:p>
            <a:r>
              <a:rPr lang="en-US" sz="1600" dirty="0">
                <a:solidFill>
                  <a:schemeClr val="tx2">
                    <a:lumMod val="90000"/>
                    <a:lumOff val="10000"/>
                  </a:schemeClr>
                </a:solidFill>
                <a:latin typeface="Roboto" panose="02000000000000000000" pitchFamily="2" charset="0"/>
                <a:ea typeface="Roboto" panose="02000000000000000000" pitchFamily="2" charset="0"/>
              </a:rPr>
              <a:t>Points to score</a:t>
            </a:r>
          </a:p>
        </p:txBody>
      </p:sp>
      <p:sp>
        <p:nvSpPr>
          <p:cNvPr id="9" name="TextBox 8"/>
          <p:cNvSpPr txBox="1"/>
          <p:nvPr/>
        </p:nvSpPr>
        <p:spPr>
          <a:xfrm>
            <a:off x="4571998" y="7747144"/>
            <a:ext cx="3042459" cy="1261884"/>
          </a:xfrm>
          <a:prstGeom prst="rect">
            <a:avLst/>
          </a:prstGeom>
          <a:noFill/>
        </p:spPr>
        <p:txBody>
          <a:bodyPr wrap="square" rtlCol="0">
            <a:spAutoFit/>
          </a:bodyPr>
          <a:lstStyle/>
          <a:p>
            <a:r>
              <a:rPr lang="en-US" sz="6000" dirty="0">
                <a:solidFill>
                  <a:schemeClr val="tx2">
                    <a:lumMod val="90000"/>
                    <a:lumOff val="10000"/>
                  </a:schemeClr>
                </a:solidFill>
                <a:latin typeface="Abel" panose="02000506030000020004" pitchFamily="2" charset="0"/>
              </a:rPr>
              <a:t>100</a:t>
            </a:r>
            <a:r>
              <a:rPr lang="en-US" sz="2800" dirty="0">
                <a:solidFill>
                  <a:schemeClr val="tx2">
                    <a:lumMod val="90000"/>
                    <a:lumOff val="10000"/>
                  </a:schemeClr>
                </a:solidFill>
                <a:latin typeface="Abel" panose="02000506030000020004" pitchFamily="2" charset="0"/>
              </a:rPr>
              <a:t>%</a:t>
            </a:r>
          </a:p>
          <a:p>
            <a:r>
              <a:rPr lang="en-US" sz="1600" dirty="0">
                <a:solidFill>
                  <a:schemeClr val="tx2">
                    <a:lumMod val="90000"/>
                    <a:lumOff val="10000"/>
                  </a:schemeClr>
                </a:solidFill>
                <a:latin typeface="Roboto" panose="02000000000000000000" pitchFamily="2" charset="0"/>
                <a:ea typeface="Roboto" panose="02000000000000000000" pitchFamily="2" charset="0"/>
              </a:rPr>
              <a:t>Insight and potential</a:t>
            </a:r>
          </a:p>
        </p:txBody>
      </p:sp>
      <p:sp>
        <p:nvSpPr>
          <p:cNvPr id="10" name="Rectangle 9"/>
          <p:cNvSpPr/>
          <p:nvPr/>
        </p:nvSpPr>
        <p:spPr>
          <a:xfrm>
            <a:off x="7313814" y="1827666"/>
            <a:ext cx="2743200" cy="27432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1781532" y="1890009"/>
            <a:ext cx="6501688" cy="2332946"/>
          </a:xfrm>
          <a:prstGeom prst="rect">
            <a:avLst/>
          </a:prstGeom>
        </p:spPr>
        <p:txBody>
          <a:bodyPr wrap="square">
            <a:spAutoFit/>
          </a:bodyPr>
          <a:lstStyle/>
          <a:p>
            <a:pPr>
              <a:lnSpc>
                <a:spcPct val="130000"/>
              </a:lnSpc>
            </a:pPr>
            <a:r>
              <a:rPr lang="en-US" sz="3200" dirty="0">
                <a:solidFill>
                  <a:schemeClr val="tx2">
                    <a:lumMod val="90000"/>
                    <a:lumOff val="10000"/>
                  </a:schemeClr>
                </a:solidFill>
                <a:latin typeface="Abel" panose="02000506030000020004" pitchFamily="2" charset="0"/>
                <a:ea typeface="Roboto Condensed Light" panose="02000000000000000000" pitchFamily="2" charset="0"/>
              </a:rPr>
              <a:t>Getting the deal</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In the end this is what matters.</a:t>
            </a:r>
          </a:p>
          <a:p>
            <a:pPr>
              <a:lnSpc>
                <a:spcPct val="130000"/>
              </a:lnSpc>
            </a:pPr>
            <a:endParaRPr lang="en-US" sz="1600" dirty="0">
              <a:solidFill>
                <a:schemeClr val="tx2">
                  <a:lumMod val="90000"/>
                  <a:lumOff val="10000"/>
                </a:schemeClr>
              </a:solidFill>
              <a:latin typeface="Roboto" panose="02000000000000000000" pitchFamily="2" charset="0"/>
              <a:ea typeface="Roboto" panose="02000000000000000000" pitchFamily="2" charset="0"/>
            </a:endParaRP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We implemented some features to guide the user into getting the deal, mostly the insight and potential formula are the best example </a:t>
            </a:r>
          </a:p>
          <a:p>
            <a:pPr>
              <a:lnSpc>
                <a:spcPct val="130000"/>
              </a:lnSpc>
            </a:pPr>
            <a:r>
              <a:rPr lang="en-US" sz="1600" dirty="0">
                <a:solidFill>
                  <a:schemeClr val="tx2">
                    <a:lumMod val="90000"/>
                    <a:lumOff val="10000"/>
                  </a:schemeClr>
                </a:solidFill>
                <a:latin typeface="Roboto" panose="02000000000000000000" pitchFamily="2" charset="0"/>
                <a:ea typeface="Roboto" panose="02000000000000000000" pitchFamily="2" charset="0"/>
              </a:rPr>
              <a:t>of this.</a:t>
            </a:r>
          </a:p>
        </p:txBody>
      </p:sp>
      <p:sp>
        <p:nvSpPr>
          <p:cNvPr id="12" name="Rectangle 11"/>
          <p:cNvSpPr/>
          <p:nvPr/>
        </p:nvSpPr>
        <p:spPr>
          <a:xfrm>
            <a:off x="16454420" y="4571996"/>
            <a:ext cx="3657600" cy="4572002"/>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hape 2617"/>
          <p:cNvSpPr/>
          <p:nvPr/>
        </p:nvSpPr>
        <p:spPr>
          <a:xfrm>
            <a:off x="8331924" y="2845551"/>
            <a:ext cx="709748" cy="70969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7" y="0"/>
                  <a:pt x="9818" y="440"/>
                  <a:pt x="9818" y="982"/>
                </a:cubicBezTo>
                <a:lnTo>
                  <a:pt x="982" y="982"/>
                </a:lnTo>
                <a:cubicBezTo>
                  <a:pt x="439" y="982"/>
                  <a:pt x="0" y="1422"/>
                  <a:pt x="0" y="1964"/>
                </a:cubicBezTo>
                <a:lnTo>
                  <a:pt x="0" y="2945"/>
                </a:lnTo>
                <a:cubicBezTo>
                  <a:pt x="0" y="3488"/>
                  <a:pt x="439" y="3927"/>
                  <a:pt x="982" y="3927"/>
                </a:cubicBezTo>
                <a:lnTo>
                  <a:pt x="982" y="15709"/>
                </a:lnTo>
                <a:cubicBezTo>
                  <a:pt x="982" y="16252"/>
                  <a:pt x="1421" y="16691"/>
                  <a:pt x="1964" y="16691"/>
                </a:cubicBezTo>
                <a:lnTo>
                  <a:pt x="10309" y="16691"/>
                </a:lnTo>
                <a:lnTo>
                  <a:pt x="10309" y="17960"/>
                </a:lnTo>
                <a:lnTo>
                  <a:pt x="7507" y="20762"/>
                </a:lnTo>
                <a:cubicBezTo>
                  <a:pt x="7419" y="20851"/>
                  <a:pt x="7364" y="20974"/>
                  <a:pt x="7364" y="21109"/>
                </a:cubicBezTo>
                <a:cubicBezTo>
                  <a:pt x="7364" y="21380"/>
                  <a:pt x="7583" y="21600"/>
                  <a:pt x="7855" y="21600"/>
                </a:cubicBezTo>
                <a:cubicBezTo>
                  <a:pt x="7990" y="21600"/>
                  <a:pt x="8113" y="21545"/>
                  <a:pt x="8202" y="21456"/>
                </a:cubicBezTo>
                <a:lnTo>
                  <a:pt x="10800" y="18858"/>
                </a:lnTo>
                <a:lnTo>
                  <a:pt x="13398" y="21456"/>
                </a:lnTo>
                <a:cubicBezTo>
                  <a:pt x="13488" y="21545"/>
                  <a:pt x="13610" y="21600"/>
                  <a:pt x="13745" y="21600"/>
                </a:cubicBezTo>
                <a:cubicBezTo>
                  <a:pt x="14017" y="21600"/>
                  <a:pt x="14236" y="21380"/>
                  <a:pt x="14236" y="21109"/>
                </a:cubicBezTo>
                <a:cubicBezTo>
                  <a:pt x="14236" y="20974"/>
                  <a:pt x="14182"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6200" y="5891"/>
                </a:moveTo>
                <a:cubicBezTo>
                  <a:pt x="16471" y="5891"/>
                  <a:pt x="16691" y="6111"/>
                  <a:pt x="16691" y="6382"/>
                </a:cubicBezTo>
                <a:cubicBezTo>
                  <a:pt x="16691" y="6653"/>
                  <a:pt x="16471" y="6873"/>
                  <a:pt x="16200" y="6873"/>
                </a:cubicBezTo>
                <a:cubicBezTo>
                  <a:pt x="15929" y="6873"/>
                  <a:pt x="15709" y="6653"/>
                  <a:pt x="15709" y="6382"/>
                </a:cubicBezTo>
                <a:cubicBezTo>
                  <a:pt x="15709" y="6111"/>
                  <a:pt x="15929" y="5891"/>
                  <a:pt x="16200" y="5891"/>
                </a:cubicBezTo>
                <a:moveTo>
                  <a:pt x="16200" y="7855"/>
                </a:moveTo>
                <a:cubicBezTo>
                  <a:pt x="17013" y="7855"/>
                  <a:pt x="17673" y="7196"/>
                  <a:pt x="17673" y="6382"/>
                </a:cubicBezTo>
                <a:cubicBezTo>
                  <a:pt x="17673" y="5569"/>
                  <a:pt x="17013" y="4909"/>
                  <a:pt x="16200" y="4909"/>
                </a:cubicBezTo>
                <a:cubicBezTo>
                  <a:pt x="15387" y="4909"/>
                  <a:pt x="14727" y="5569"/>
                  <a:pt x="14727" y="6382"/>
                </a:cubicBezTo>
                <a:cubicBezTo>
                  <a:pt x="14727" y="7196"/>
                  <a:pt x="15387" y="7855"/>
                  <a:pt x="16200" y="7855"/>
                </a:cubicBezTo>
                <a:moveTo>
                  <a:pt x="8422" y="8135"/>
                </a:moveTo>
                <a:lnTo>
                  <a:pt x="11926" y="11638"/>
                </a:lnTo>
                <a:cubicBezTo>
                  <a:pt x="12015" y="11727"/>
                  <a:pt x="12138" y="11782"/>
                  <a:pt x="12273" y="11782"/>
                </a:cubicBezTo>
                <a:cubicBezTo>
                  <a:pt x="12408" y="11782"/>
                  <a:pt x="12531" y="11727"/>
                  <a:pt x="12620" y="11638"/>
                </a:cubicBezTo>
                <a:lnTo>
                  <a:pt x="14183" y="10075"/>
                </a:lnTo>
                <a:lnTo>
                  <a:pt x="16200" y="12764"/>
                </a:lnTo>
                <a:lnTo>
                  <a:pt x="5336" y="12764"/>
                </a:lnTo>
                <a:cubicBezTo>
                  <a:pt x="5336" y="12764"/>
                  <a:pt x="8422" y="8135"/>
                  <a:pt x="8422" y="8135"/>
                </a:cubicBezTo>
                <a:close/>
                <a:moveTo>
                  <a:pt x="4418" y="13745"/>
                </a:moveTo>
                <a:lnTo>
                  <a:pt x="17182" y="13745"/>
                </a:lnTo>
                <a:cubicBezTo>
                  <a:pt x="17453" y="13745"/>
                  <a:pt x="17673" y="13526"/>
                  <a:pt x="17673" y="13255"/>
                </a:cubicBezTo>
                <a:cubicBezTo>
                  <a:pt x="17673" y="13144"/>
                  <a:pt x="17630" y="13047"/>
                  <a:pt x="17568" y="12965"/>
                </a:cubicBezTo>
                <a:lnTo>
                  <a:pt x="17575" y="12960"/>
                </a:lnTo>
                <a:lnTo>
                  <a:pt x="14629" y="9033"/>
                </a:lnTo>
                <a:lnTo>
                  <a:pt x="14622" y="9038"/>
                </a:lnTo>
                <a:cubicBezTo>
                  <a:pt x="14533" y="8919"/>
                  <a:pt x="14397" y="8836"/>
                  <a:pt x="14236" y="8836"/>
                </a:cubicBezTo>
                <a:cubicBezTo>
                  <a:pt x="14101" y="8836"/>
                  <a:pt x="13978" y="8891"/>
                  <a:pt x="13889" y="8980"/>
                </a:cubicBezTo>
                <a:lnTo>
                  <a:pt x="12273" y="10597"/>
                </a:lnTo>
                <a:lnTo>
                  <a:pt x="8693" y="7017"/>
                </a:lnTo>
                <a:cubicBezTo>
                  <a:pt x="8604" y="6928"/>
                  <a:pt x="8481" y="6873"/>
                  <a:pt x="8345" y="6873"/>
                </a:cubicBezTo>
                <a:cubicBezTo>
                  <a:pt x="8175" y="6873"/>
                  <a:pt x="8033" y="6965"/>
                  <a:pt x="7945" y="7097"/>
                </a:cubicBezTo>
                <a:lnTo>
                  <a:pt x="7937" y="7091"/>
                </a:lnTo>
                <a:lnTo>
                  <a:pt x="4010" y="12982"/>
                </a:lnTo>
                <a:lnTo>
                  <a:pt x="4017" y="12988"/>
                </a:lnTo>
                <a:cubicBezTo>
                  <a:pt x="3965" y="13066"/>
                  <a:pt x="3927" y="13154"/>
                  <a:pt x="3927" y="13255"/>
                </a:cubicBezTo>
                <a:cubicBezTo>
                  <a:pt x="3927" y="13526"/>
                  <a:pt x="4147" y="13745"/>
                  <a:pt x="4418" y="13745"/>
                </a:cubicBezTo>
              </a:path>
            </a:pathLst>
          </a:custGeom>
          <a:solidFill>
            <a:schemeClr val="bg2"/>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sp>
        <p:nvSpPr>
          <p:cNvPr id="14" name="Shape 2630"/>
          <p:cNvSpPr/>
          <p:nvPr/>
        </p:nvSpPr>
        <p:spPr>
          <a:xfrm>
            <a:off x="17933363" y="6503149"/>
            <a:ext cx="709274" cy="709695"/>
          </a:xfrm>
          <a:custGeom>
            <a:avLst/>
            <a:gdLst/>
            <a:ahLst/>
            <a:cxnLst>
              <a:cxn ang="0">
                <a:pos x="wd2" y="hd2"/>
              </a:cxn>
              <a:cxn ang="5400000">
                <a:pos x="wd2" y="hd2"/>
              </a:cxn>
              <a:cxn ang="10800000">
                <a:pos x="wd2" y="hd2"/>
              </a:cxn>
              <a:cxn ang="16200000">
                <a:pos x="wd2" y="hd2"/>
              </a:cxn>
            </a:cxnLst>
            <a:rect l="0" t="0" r="r" b="b"/>
            <a:pathLst>
              <a:path w="21086" h="21600" extrusionOk="0">
                <a:moveTo>
                  <a:pt x="11502" y="10309"/>
                </a:moveTo>
                <a:cubicBezTo>
                  <a:pt x="11767" y="10309"/>
                  <a:pt x="11981" y="10090"/>
                  <a:pt x="11981" y="9818"/>
                </a:cubicBezTo>
                <a:cubicBezTo>
                  <a:pt x="11981" y="9547"/>
                  <a:pt x="11767" y="9327"/>
                  <a:pt x="11502" y="9327"/>
                </a:cubicBezTo>
                <a:cubicBezTo>
                  <a:pt x="11237" y="9327"/>
                  <a:pt x="11022" y="9547"/>
                  <a:pt x="11022" y="9818"/>
                </a:cubicBezTo>
                <a:cubicBezTo>
                  <a:pt x="11022" y="10090"/>
                  <a:pt x="11237" y="10309"/>
                  <a:pt x="11502" y="10309"/>
                </a:cubicBezTo>
                <a:moveTo>
                  <a:pt x="15818" y="4909"/>
                </a:moveTo>
                <a:cubicBezTo>
                  <a:pt x="16083" y="4909"/>
                  <a:pt x="16297" y="5129"/>
                  <a:pt x="16297" y="5400"/>
                </a:cubicBezTo>
                <a:cubicBezTo>
                  <a:pt x="16297" y="5672"/>
                  <a:pt x="16083" y="5891"/>
                  <a:pt x="15818" y="5891"/>
                </a:cubicBezTo>
                <a:cubicBezTo>
                  <a:pt x="15553" y="5891"/>
                  <a:pt x="15338" y="5672"/>
                  <a:pt x="15338" y="5400"/>
                </a:cubicBezTo>
                <a:cubicBezTo>
                  <a:pt x="15338" y="5129"/>
                  <a:pt x="15553" y="4909"/>
                  <a:pt x="15818" y="4909"/>
                </a:cubicBezTo>
                <a:moveTo>
                  <a:pt x="15818" y="6873"/>
                </a:moveTo>
                <a:cubicBezTo>
                  <a:pt x="16612" y="6873"/>
                  <a:pt x="17256" y="6213"/>
                  <a:pt x="17256" y="5400"/>
                </a:cubicBezTo>
                <a:cubicBezTo>
                  <a:pt x="17256" y="4587"/>
                  <a:pt x="16612" y="3928"/>
                  <a:pt x="15818" y="3928"/>
                </a:cubicBezTo>
                <a:cubicBezTo>
                  <a:pt x="15023" y="3928"/>
                  <a:pt x="14379" y="4587"/>
                  <a:pt x="14379" y="5400"/>
                </a:cubicBezTo>
                <a:cubicBezTo>
                  <a:pt x="14379" y="6213"/>
                  <a:pt x="15023" y="6873"/>
                  <a:pt x="15818" y="6873"/>
                </a:cubicBezTo>
                <a:moveTo>
                  <a:pt x="12941" y="11782"/>
                </a:moveTo>
                <a:cubicBezTo>
                  <a:pt x="13206" y="11782"/>
                  <a:pt x="13420" y="11562"/>
                  <a:pt x="13420" y="11291"/>
                </a:cubicBezTo>
                <a:cubicBezTo>
                  <a:pt x="13420" y="11020"/>
                  <a:pt x="13206" y="10800"/>
                  <a:pt x="12941" y="10800"/>
                </a:cubicBezTo>
                <a:cubicBezTo>
                  <a:pt x="12675" y="10800"/>
                  <a:pt x="12461" y="11020"/>
                  <a:pt x="12461" y="11291"/>
                </a:cubicBezTo>
                <a:cubicBezTo>
                  <a:pt x="12461" y="11562"/>
                  <a:pt x="12675" y="11782"/>
                  <a:pt x="12941" y="11782"/>
                </a:cubicBezTo>
                <a:moveTo>
                  <a:pt x="10063" y="7855"/>
                </a:moveTo>
                <a:cubicBezTo>
                  <a:pt x="9798" y="7855"/>
                  <a:pt x="9584" y="8074"/>
                  <a:pt x="9584" y="8346"/>
                </a:cubicBezTo>
                <a:cubicBezTo>
                  <a:pt x="9584" y="8617"/>
                  <a:pt x="9798" y="8836"/>
                  <a:pt x="10063" y="8836"/>
                </a:cubicBezTo>
                <a:cubicBezTo>
                  <a:pt x="10328" y="8836"/>
                  <a:pt x="10543" y="8617"/>
                  <a:pt x="10543" y="8346"/>
                </a:cubicBezTo>
                <a:cubicBezTo>
                  <a:pt x="10543" y="8074"/>
                  <a:pt x="10328" y="7855"/>
                  <a:pt x="10063" y="7855"/>
                </a:cubicBezTo>
                <a:moveTo>
                  <a:pt x="1718" y="19842"/>
                </a:moveTo>
                <a:lnTo>
                  <a:pt x="3451" y="15392"/>
                </a:lnTo>
                <a:cubicBezTo>
                  <a:pt x="3684" y="15834"/>
                  <a:pt x="3973" y="16253"/>
                  <a:pt x="4312" y="16642"/>
                </a:cubicBezTo>
                <a:cubicBezTo>
                  <a:pt x="4824" y="17230"/>
                  <a:pt x="5418" y="17711"/>
                  <a:pt x="6061" y="18068"/>
                </a:cubicBezTo>
                <a:cubicBezTo>
                  <a:pt x="6061" y="18068"/>
                  <a:pt x="1718" y="19842"/>
                  <a:pt x="1718" y="19842"/>
                </a:cubicBezTo>
                <a:close/>
                <a:moveTo>
                  <a:pt x="3717" y="12060"/>
                </a:moveTo>
                <a:lnTo>
                  <a:pt x="0" y="21600"/>
                </a:lnTo>
                <a:lnTo>
                  <a:pt x="9319" y="17795"/>
                </a:lnTo>
                <a:cubicBezTo>
                  <a:pt x="9153" y="17815"/>
                  <a:pt x="8987" y="17824"/>
                  <a:pt x="8822" y="17824"/>
                </a:cubicBezTo>
                <a:cubicBezTo>
                  <a:pt x="5971" y="17824"/>
                  <a:pt x="3389" y="15002"/>
                  <a:pt x="3717" y="12060"/>
                </a:cubicBezTo>
                <a:moveTo>
                  <a:pt x="16115" y="10657"/>
                </a:moveTo>
                <a:cubicBezTo>
                  <a:pt x="15925" y="10851"/>
                  <a:pt x="15627" y="11171"/>
                  <a:pt x="15280" y="11542"/>
                </a:cubicBezTo>
                <a:cubicBezTo>
                  <a:pt x="14662" y="12204"/>
                  <a:pt x="13712" y="13221"/>
                  <a:pt x="13147" y="13753"/>
                </a:cubicBezTo>
                <a:lnTo>
                  <a:pt x="7665" y="8141"/>
                </a:lnTo>
                <a:cubicBezTo>
                  <a:pt x="8185" y="7563"/>
                  <a:pt x="9179" y="6590"/>
                  <a:pt x="9825" y="5958"/>
                </a:cubicBezTo>
                <a:cubicBezTo>
                  <a:pt x="10188" y="5603"/>
                  <a:pt x="10500" y="5298"/>
                  <a:pt x="10690" y="5103"/>
                </a:cubicBezTo>
                <a:cubicBezTo>
                  <a:pt x="13284" y="2447"/>
                  <a:pt x="18271" y="993"/>
                  <a:pt x="20136" y="982"/>
                </a:cubicBezTo>
                <a:cubicBezTo>
                  <a:pt x="20132" y="2572"/>
                  <a:pt x="18824" y="7884"/>
                  <a:pt x="16115" y="10657"/>
                </a:cubicBezTo>
                <a:moveTo>
                  <a:pt x="12477" y="14563"/>
                </a:moveTo>
                <a:cubicBezTo>
                  <a:pt x="12127" y="15873"/>
                  <a:pt x="11665" y="17072"/>
                  <a:pt x="11154" y="18035"/>
                </a:cubicBezTo>
                <a:cubicBezTo>
                  <a:pt x="10943" y="17454"/>
                  <a:pt x="10642" y="16798"/>
                  <a:pt x="10214" y="16110"/>
                </a:cubicBezTo>
                <a:cubicBezTo>
                  <a:pt x="10035" y="15823"/>
                  <a:pt x="9728" y="15656"/>
                  <a:pt x="9405" y="15656"/>
                </a:cubicBezTo>
                <a:cubicBezTo>
                  <a:pt x="9329" y="15656"/>
                  <a:pt x="9252" y="15665"/>
                  <a:pt x="9176" y="15684"/>
                </a:cubicBezTo>
                <a:cubicBezTo>
                  <a:pt x="8990" y="15731"/>
                  <a:pt x="8799" y="15755"/>
                  <a:pt x="8610" y="15755"/>
                </a:cubicBezTo>
                <a:cubicBezTo>
                  <a:pt x="7905" y="15755"/>
                  <a:pt x="7217" y="15432"/>
                  <a:pt x="6621" y="14822"/>
                </a:cubicBezTo>
                <a:cubicBezTo>
                  <a:pt x="5861" y="14044"/>
                  <a:pt x="5561" y="13114"/>
                  <a:pt x="5779" y="12206"/>
                </a:cubicBezTo>
                <a:cubicBezTo>
                  <a:pt x="5877" y="11797"/>
                  <a:pt x="5709" y="11370"/>
                  <a:pt x="5363" y="11144"/>
                </a:cubicBezTo>
                <a:cubicBezTo>
                  <a:pt x="4690" y="10706"/>
                  <a:pt x="4050" y="10398"/>
                  <a:pt x="3482" y="10183"/>
                </a:cubicBezTo>
                <a:cubicBezTo>
                  <a:pt x="4423" y="9658"/>
                  <a:pt x="5594" y="9186"/>
                  <a:pt x="6874" y="8827"/>
                </a:cubicBezTo>
                <a:cubicBezTo>
                  <a:pt x="6900" y="8820"/>
                  <a:pt x="6921" y="8803"/>
                  <a:pt x="6946" y="8793"/>
                </a:cubicBezTo>
                <a:lnTo>
                  <a:pt x="12510" y="14490"/>
                </a:lnTo>
                <a:cubicBezTo>
                  <a:pt x="12501" y="14515"/>
                  <a:pt x="12484" y="14536"/>
                  <a:pt x="12477" y="14563"/>
                </a:cubicBezTo>
                <a:moveTo>
                  <a:pt x="20922" y="167"/>
                </a:moveTo>
                <a:cubicBezTo>
                  <a:pt x="20813" y="55"/>
                  <a:pt x="20545" y="0"/>
                  <a:pt x="20157" y="0"/>
                </a:cubicBezTo>
                <a:cubicBezTo>
                  <a:pt x="18131" y="0"/>
                  <a:pt x="12842" y="1511"/>
                  <a:pt x="10012" y="4409"/>
                </a:cubicBezTo>
                <a:cubicBezTo>
                  <a:pt x="9345" y="5092"/>
                  <a:pt x="7134" y="7175"/>
                  <a:pt x="6621" y="7880"/>
                </a:cubicBezTo>
                <a:cubicBezTo>
                  <a:pt x="4961" y="8346"/>
                  <a:pt x="2544" y="9277"/>
                  <a:pt x="1196" y="10657"/>
                </a:cubicBezTo>
                <a:cubicBezTo>
                  <a:pt x="1196" y="10657"/>
                  <a:pt x="2841" y="10663"/>
                  <a:pt x="4848" y="11972"/>
                </a:cubicBezTo>
                <a:cubicBezTo>
                  <a:pt x="4556" y="13190"/>
                  <a:pt x="4926" y="14475"/>
                  <a:pt x="5943" y="15516"/>
                </a:cubicBezTo>
                <a:cubicBezTo>
                  <a:pt x="6735" y="16327"/>
                  <a:pt x="7672" y="16737"/>
                  <a:pt x="8610" y="16737"/>
                </a:cubicBezTo>
                <a:cubicBezTo>
                  <a:pt x="8876" y="16737"/>
                  <a:pt x="9142" y="16704"/>
                  <a:pt x="9405" y="16637"/>
                </a:cubicBezTo>
                <a:cubicBezTo>
                  <a:pt x="10683" y="18692"/>
                  <a:pt x="10690" y="20376"/>
                  <a:pt x="10690" y="20376"/>
                </a:cubicBezTo>
                <a:cubicBezTo>
                  <a:pt x="12038" y="18996"/>
                  <a:pt x="12948" y="16521"/>
                  <a:pt x="13402" y="14822"/>
                </a:cubicBezTo>
                <a:cubicBezTo>
                  <a:pt x="14091" y="14297"/>
                  <a:pt x="16126" y="12034"/>
                  <a:pt x="16793" y="11351"/>
                </a:cubicBezTo>
                <a:cubicBezTo>
                  <a:pt x="20164" y="7900"/>
                  <a:pt x="21600" y="861"/>
                  <a:pt x="20922" y="167"/>
                </a:cubicBezTo>
              </a:path>
            </a:pathLst>
          </a:custGeom>
          <a:solidFill>
            <a:schemeClr val="bg2"/>
          </a:solidFill>
          <a:ln w="12700">
            <a:miter lim="400000"/>
          </a:ln>
        </p:spPr>
        <p:txBody>
          <a:bodyPr lIns="36576" tIns="36576" rIns="36576" bIns="36576" anchor="ctr"/>
          <a:lstStyle/>
          <a:p>
            <a:pPr algn="ctr" defTabSz="438901">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latin typeface="Arial"/>
              <a:ea typeface="Arial"/>
              <a:cs typeface="Arial"/>
            </a:endParaRPr>
          </a:p>
        </p:txBody>
      </p:sp>
      <p:graphicFrame>
        <p:nvGraphicFramePr>
          <p:cNvPr id="15" name="Chart 14"/>
          <p:cNvGraphicFramePr/>
          <p:nvPr>
            <p:extLst>
              <p:ext uri="{D42A27DB-BD31-4B8C-83A1-F6EECF244321}">
                <p14:modId xmlns:p14="http://schemas.microsoft.com/office/powerpoint/2010/main" val="331799891"/>
              </p:ext>
            </p:extLst>
          </p:nvPr>
        </p:nvGraphicFramePr>
        <p:xfrm>
          <a:off x="7847214" y="4987636"/>
          <a:ext cx="8063345" cy="4052170"/>
        </p:xfrm>
        <a:graphic>
          <a:graphicData uri="http://schemas.openxmlformats.org/drawingml/2006/chart">
            <c:chart xmlns:c="http://schemas.openxmlformats.org/drawingml/2006/chart" xmlns:r="http://schemas.openxmlformats.org/officeDocument/2006/relationships" r:id="rId5"/>
          </a:graphicData>
        </a:graphic>
      </p:graphicFrame>
      <p:pic>
        <p:nvPicPr>
          <p:cNvPr id="23" name="Picture Placeholder 22">
            <a:extLst>
              <a:ext uri="{FF2B5EF4-FFF2-40B4-BE49-F238E27FC236}">
                <a16:creationId xmlns:a16="http://schemas.microsoft.com/office/drawing/2014/main" id="{B45F963C-3E7D-4B21-890A-606F0415747A}"/>
              </a:ext>
            </a:extLst>
          </p:cNvPr>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16627" r="16627"/>
          <a:stretch>
            <a:fillRect/>
          </a:stretch>
        </p:blipFill>
        <p:spPr/>
      </p:pic>
    </p:spTree>
    <p:extLst>
      <p:ext uri="{BB962C8B-B14F-4D97-AF65-F5344CB8AC3E}">
        <p14:creationId xmlns:p14="http://schemas.microsoft.com/office/powerpoint/2010/main" val="30156307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5">
                                            <p:graphicEl>
                                              <a:chart seriesIdx="-3" categoryIdx="-3" bldStep="gridLegend"/>
                                            </p:graphicEl>
                                          </p:spTgt>
                                        </p:tgtEl>
                                        <p:attrNameLst>
                                          <p:attrName>style.visibility</p:attrName>
                                        </p:attrNameLst>
                                      </p:cBhvr>
                                      <p:to>
                                        <p:strVal val="visible"/>
                                      </p:to>
                                    </p:set>
                                    <p:animEffect transition="in" filter="wipe(down)">
                                      <p:cBhvr>
                                        <p:cTn id="7" dur="300"/>
                                        <p:tgtEl>
                                          <p:spTgt spid="15">
                                            <p:graphicEl>
                                              <a:chart seriesIdx="-3" categoryIdx="-3" bldStep="gridLegend"/>
                                            </p:graphicEl>
                                          </p:spTgt>
                                        </p:tgtEl>
                                      </p:cBhvr>
                                    </p:animEffect>
                                  </p:childTnLst>
                                </p:cTn>
                              </p:par>
                              <p:par>
                                <p:cTn id="8" presetID="22" presetClass="entr" presetSubtype="4" fill="hold" grpId="0" nodeType="withEffect">
                                  <p:stCondLst>
                                    <p:cond delay="300"/>
                                  </p:stCondLst>
                                  <p:childTnLst>
                                    <p:set>
                                      <p:cBhvr>
                                        <p:cTn id="9" dur="1" fill="hold">
                                          <p:stCondLst>
                                            <p:cond delay="0"/>
                                          </p:stCondLst>
                                        </p:cTn>
                                        <p:tgtEl>
                                          <p:spTgt spid="15">
                                            <p:graphicEl>
                                              <a:chart seriesIdx="-4" categoryIdx="0" bldStep="category"/>
                                            </p:graphicEl>
                                          </p:spTgt>
                                        </p:tgtEl>
                                        <p:attrNameLst>
                                          <p:attrName>style.visibility</p:attrName>
                                        </p:attrNameLst>
                                      </p:cBhvr>
                                      <p:to>
                                        <p:strVal val="visible"/>
                                      </p:to>
                                    </p:set>
                                    <p:animEffect transition="in" filter="wipe(down)">
                                      <p:cBhvr>
                                        <p:cTn id="10" dur="300"/>
                                        <p:tgtEl>
                                          <p:spTgt spid="15">
                                            <p:graphicEl>
                                              <a:chart seriesIdx="-4" categoryIdx="0" bldStep="category"/>
                                            </p:graphicEl>
                                          </p:spTgt>
                                        </p:tgtEl>
                                      </p:cBhvr>
                                    </p:animEffect>
                                  </p:childTnLst>
                                </p:cTn>
                              </p:par>
                              <p:par>
                                <p:cTn id="11" presetID="22" presetClass="entr" presetSubtype="4" fill="hold" grpId="0" nodeType="withEffect">
                                  <p:stCondLst>
                                    <p:cond delay="600"/>
                                  </p:stCondLst>
                                  <p:childTnLst>
                                    <p:set>
                                      <p:cBhvr>
                                        <p:cTn id="12" dur="1" fill="hold">
                                          <p:stCondLst>
                                            <p:cond delay="0"/>
                                          </p:stCondLst>
                                        </p:cTn>
                                        <p:tgtEl>
                                          <p:spTgt spid="15">
                                            <p:graphicEl>
                                              <a:chart seriesIdx="-4" categoryIdx="1" bldStep="category"/>
                                            </p:graphicEl>
                                          </p:spTgt>
                                        </p:tgtEl>
                                        <p:attrNameLst>
                                          <p:attrName>style.visibility</p:attrName>
                                        </p:attrNameLst>
                                      </p:cBhvr>
                                      <p:to>
                                        <p:strVal val="visible"/>
                                      </p:to>
                                    </p:set>
                                    <p:animEffect transition="in" filter="wipe(down)">
                                      <p:cBhvr>
                                        <p:cTn id="13" dur="300"/>
                                        <p:tgtEl>
                                          <p:spTgt spid="15">
                                            <p:graphicEl>
                                              <a:chart seriesIdx="-4" categoryIdx="1" bldStep="category"/>
                                            </p:graphicEl>
                                          </p:spTgt>
                                        </p:tgtEl>
                                      </p:cBhvr>
                                    </p:animEffect>
                                  </p:childTnLst>
                                </p:cTn>
                              </p:par>
                              <p:par>
                                <p:cTn id="14" presetID="22" presetClass="entr" presetSubtype="4" fill="hold" grpId="0" nodeType="withEffect">
                                  <p:stCondLst>
                                    <p:cond delay="800"/>
                                  </p:stCondLst>
                                  <p:childTnLst>
                                    <p:set>
                                      <p:cBhvr>
                                        <p:cTn id="15" dur="1" fill="hold">
                                          <p:stCondLst>
                                            <p:cond delay="0"/>
                                          </p:stCondLst>
                                        </p:cTn>
                                        <p:tgtEl>
                                          <p:spTgt spid="15">
                                            <p:graphicEl>
                                              <a:chart seriesIdx="-4" categoryIdx="2" bldStep="category"/>
                                            </p:graphicEl>
                                          </p:spTgt>
                                        </p:tgtEl>
                                        <p:attrNameLst>
                                          <p:attrName>style.visibility</p:attrName>
                                        </p:attrNameLst>
                                      </p:cBhvr>
                                      <p:to>
                                        <p:strVal val="visible"/>
                                      </p:to>
                                    </p:set>
                                    <p:animEffect transition="in" filter="wipe(down)">
                                      <p:cBhvr>
                                        <p:cTn id="16" dur="300"/>
                                        <p:tgtEl>
                                          <p:spTgt spid="15">
                                            <p:graphicEl>
                                              <a:chart seriesIdx="-4" categoryIdx="2" bldStep="category"/>
                                            </p:graphicEl>
                                          </p:spTgt>
                                        </p:tgtEl>
                                      </p:cBhvr>
                                    </p:animEffect>
                                  </p:childTnLst>
                                </p:cTn>
                              </p:par>
                              <p:par>
                                <p:cTn id="17" presetID="22" presetClass="entr" presetSubtype="4" fill="hold" grpId="0" nodeType="withEffect">
                                  <p:stCondLst>
                                    <p:cond delay="1100"/>
                                  </p:stCondLst>
                                  <p:childTnLst>
                                    <p:set>
                                      <p:cBhvr>
                                        <p:cTn id="18" dur="1" fill="hold">
                                          <p:stCondLst>
                                            <p:cond delay="0"/>
                                          </p:stCondLst>
                                        </p:cTn>
                                        <p:tgtEl>
                                          <p:spTgt spid="15">
                                            <p:graphicEl>
                                              <a:chart seriesIdx="-4" categoryIdx="3" bldStep="category"/>
                                            </p:graphicEl>
                                          </p:spTgt>
                                        </p:tgtEl>
                                        <p:attrNameLst>
                                          <p:attrName>style.visibility</p:attrName>
                                        </p:attrNameLst>
                                      </p:cBhvr>
                                      <p:to>
                                        <p:strVal val="visible"/>
                                      </p:to>
                                    </p:set>
                                    <p:animEffect transition="in" filter="wipe(down)">
                                      <p:cBhvr>
                                        <p:cTn id="19" dur="300"/>
                                        <p:tgtEl>
                                          <p:spTgt spid="15">
                                            <p:graphicEl>
                                              <a:chart seriesIdx="-4" categoryIdx="3" bldStep="category"/>
                                            </p:graphicEl>
                                          </p:spTgt>
                                        </p:tgtEl>
                                      </p:cBhvr>
                                    </p:animEffect>
                                  </p:childTnLst>
                                </p:cTn>
                              </p:par>
                              <p:par>
                                <p:cTn id="20" presetID="22" presetClass="entr" presetSubtype="4" fill="hold" grpId="0" nodeType="withEffect">
                                  <p:stCondLst>
                                    <p:cond delay="1400"/>
                                  </p:stCondLst>
                                  <p:childTnLst>
                                    <p:set>
                                      <p:cBhvr>
                                        <p:cTn id="21" dur="1" fill="hold">
                                          <p:stCondLst>
                                            <p:cond delay="0"/>
                                          </p:stCondLst>
                                        </p:cTn>
                                        <p:tgtEl>
                                          <p:spTgt spid="15">
                                            <p:graphicEl>
                                              <a:chart seriesIdx="-4" categoryIdx="4" bldStep="category"/>
                                            </p:graphicEl>
                                          </p:spTgt>
                                        </p:tgtEl>
                                        <p:attrNameLst>
                                          <p:attrName>style.visibility</p:attrName>
                                        </p:attrNameLst>
                                      </p:cBhvr>
                                      <p:to>
                                        <p:strVal val="visible"/>
                                      </p:to>
                                    </p:set>
                                    <p:animEffect transition="in" filter="wipe(down)">
                                      <p:cBhvr>
                                        <p:cTn id="22" dur="300"/>
                                        <p:tgtEl>
                                          <p:spTgt spid="15">
                                            <p:graphicEl>
                                              <a:chart seriesIdx="-4" categoryIdx="4" bldStep="category"/>
                                            </p:graphicEl>
                                          </p:spTgt>
                                        </p:tgtEl>
                                      </p:cBhvr>
                                    </p:animEffect>
                                  </p:childTnLst>
                                </p:cTn>
                              </p:par>
                              <p:par>
                                <p:cTn id="23" presetID="22" presetClass="entr" presetSubtype="4" fill="hold" grpId="0" nodeType="withEffect">
                                  <p:stCondLst>
                                    <p:cond delay="1600"/>
                                  </p:stCondLst>
                                  <p:childTnLst>
                                    <p:set>
                                      <p:cBhvr>
                                        <p:cTn id="24" dur="1" fill="hold">
                                          <p:stCondLst>
                                            <p:cond delay="0"/>
                                          </p:stCondLst>
                                        </p:cTn>
                                        <p:tgtEl>
                                          <p:spTgt spid="15">
                                            <p:graphicEl>
                                              <a:chart seriesIdx="-4" categoryIdx="5" bldStep="category"/>
                                            </p:graphicEl>
                                          </p:spTgt>
                                        </p:tgtEl>
                                        <p:attrNameLst>
                                          <p:attrName>style.visibility</p:attrName>
                                        </p:attrNameLst>
                                      </p:cBhvr>
                                      <p:to>
                                        <p:strVal val="visible"/>
                                      </p:to>
                                    </p:set>
                                    <p:animEffect transition="in" filter="wipe(down)">
                                      <p:cBhvr>
                                        <p:cTn id="25" dur="300"/>
                                        <p:tgtEl>
                                          <p:spTgt spid="15">
                                            <p:graphicEl>
                                              <a:chart seriesIdx="-4" categoryIdx="5" bldStep="category"/>
                                            </p:graphicEl>
                                          </p:spTgt>
                                        </p:tgtEl>
                                      </p:cBhvr>
                                    </p:animEffect>
                                  </p:childTnLst>
                                </p:cTn>
                              </p:par>
                              <p:par>
                                <p:cTn id="26" presetID="22" presetClass="entr" presetSubtype="4" fill="hold" grpId="0" nodeType="withEffect">
                                  <p:stCondLst>
                                    <p:cond delay="1800"/>
                                  </p:stCondLst>
                                  <p:childTnLst>
                                    <p:set>
                                      <p:cBhvr>
                                        <p:cTn id="27" dur="1" fill="hold">
                                          <p:stCondLst>
                                            <p:cond delay="0"/>
                                          </p:stCondLst>
                                        </p:cTn>
                                        <p:tgtEl>
                                          <p:spTgt spid="15">
                                            <p:graphicEl>
                                              <a:chart seriesIdx="-4" categoryIdx="6" bldStep="category"/>
                                            </p:graphicEl>
                                          </p:spTgt>
                                        </p:tgtEl>
                                        <p:attrNameLst>
                                          <p:attrName>style.visibility</p:attrName>
                                        </p:attrNameLst>
                                      </p:cBhvr>
                                      <p:to>
                                        <p:strVal val="visible"/>
                                      </p:to>
                                    </p:set>
                                    <p:animEffect transition="in" filter="wipe(down)">
                                      <p:cBhvr>
                                        <p:cTn id="28" dur="300"/>
                                        <p:tgtEl>
                                          <p:spTgt spid="15">
                                            <p:graphicEl>
                                              <a:chart seriesIdx="-4" categoryIdx="6" bldStep="category"/>
                                            </p:graphicEl>
                                          </p:spTgt>
                                        </p:tgtEl>
                                      </p:cBhvr>
                                    </p:animEffect>
                                  </p:childTnLst>
                                </p:cTn>
                              </p:par>
                              <p:par>
                                <p:cTn id="29" presetID="22" presetClass="entr" presetSubtype="4" fill="hold" grpId="0" nodeType="withEffect">
                                  <p:stCondLst>
                                    <p:cond delay="2200"/>
                                  </p:stCondLst>
                                  <p:childTnLst>
                                    <p:set>
                                      <p:cBhvr>
                                        <p:cTn id="30" dur="1" fill="hold">
                                          <p:stCondLst>
                                            <p:cond delay="0"/>
                                          </p:stCondLst>
                                        </p:cTn>
                                        <p:tgtEl>
                                          <p:spTgt spid="15">
                                            <p:graphicEl>
                                              <a:chart seriesIdx="-4" categoryIdx="7" bldStep="category"/>
                                            </p:graphicEl>
                                          </p:spTgt>
                                        </p:tgtEl>
                                        <p:attrNameLst>
                                          <p:attrName>style.visibility</p:attrName>
                                        </p:attrNameLst>
                                      </p:cBhvr>
                                      <p:to>
                                        <p:strVal val="visible"/>
                                      </p:to>
                                    </p:set>
                                    <p:animEffect transition="in" filter="wipe(down)">
                                      <p:cBhvr>
                                        <p:cTn id="31" dur="300"/>
                                        <p:tgtEl>
                                          <p:spTgt spid="15">
                                            <p:graphicEl>
                                              <a:chart seriesIdx="-4" categoryIdx="7" bldStep="category"/>
                                            </p:graphicEl>
                                          </p:spTgt>
                                        </p:tgtEl>
                                      </p:cBhvr>
                                    </p:animEffect>
                                  </p:childTnLst>
                                </p:cTn>
                              </p:par>
                              <p:par>
                                <p:cTn id="32" presetID="49" presetClass="entr" presetSubtype="0" decel="10000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p:cTn id="34" dur="500" fill="hold"/>
                                        <p:tgtEl>
                                          <p:spTgt spid="13"/>
                                        </p:tgtEl>
                                        <p:attrNameLst>
                                          <p:attrName>ppt_w</p:attrName>
                                        </p:attrNameLst>
                                      </p:cBhvr>
                                      <p:tavLst>
                                        <p:tav tm="0">
                                          <p:val>
                                            <p:fltVal val="0"/>
                                          </p:val>
                                        </p:tav>
                                        <p:tav tm="100000">
                                          <p:val>
                                            <p:strVal val="#ppt_w"/>
                                          </p:val>
                                        </p:tav>
                                      </p:tavLst>
                                    </p:anim>
                                    <p:anim calcmode="lin" valueType="num">
                                      <p:cBhvr>
                                        <p:cTn id="35" dur="500" fill="hold"/>
                                        <p:tgtEl>
                                          <p:spTgt spid="13"/>
                                        </p:tgtEl>
                                        <p:attrNameLst>
                                          <p:attrName>ppt_h</p:attrName>
                                        </p:attrNameLst>
                                      </p:cBhvr>
                                      <p:tavLst>
                                        <p:tav tm="0">
                                          <p:val>
                                            <p:fltVal val="0"/>
                                          </p:val>
                                        </p:tav>
                                        <p:tav tm="100000">
                                          <p:val>
                                            <p:strVal val="#ppt_h"/>
                                          </p:val>
                                        </p:tav>
                                      </p:tavLst>
                                    </p:anim>
                                    <p:anim calcmode="lin" valueType="num">
                                      <p:cBhvr>
                                        <p:cTn id="36" dur="500" fill="hold"/>
                                        <p:tgtEl>
                                          <p:spTgt spid="13"/>
                                        </p:tgtEl>
                                        <p:attrNameLst>
                                          <p:attrName>style.rotation</p:attrName>
                                        </p:attrNameLst>
                                      </p:cBhvr>
                                      <p:tavLst>
                                        <p:tav tm="0">
                                          <p:val>
                                            <p:fltVal val="360"/>
                                          </p:val>
                                        </p:tav>
                                        <p:tav tm="100000">
                                          <p:val>
                                            <p:fltVal val="0"/>
                                          </p:val>
                                        </p:tav>
                                      </p:tavLst>
                                    </p:anim>
                                    <p:animEffect transition="in" filter="fade">
                                      <p:cBhvr>
                                        <p:cTn id="37" dur="500"/>
                                        <p:tgtEl>
                                          <p:spTgt spid="13"/>
                                        </p:tgtEl>
                                      </p:cBhvr>
                                    </p:animEffect>
                                  </p:childTnLst>
                                </p:cTn>
                              </p:par>
                              <p:par>
                                <p:cTn id="38" presetID="49" presetClass="entr" presetSubtype="0" decel="100000" fill="hold" grpId="0" nodeType="withEffect">
                                  <p:stCondLst>
                                    <p:cond delay="300"/>
                                  </p:stCondLst>
                                  <p:childTnLst>
                                    <p:set>
                                      <p:cBhvr>
                                        <p:cTn id="39" dur="1" fill="hold">
                                          <p:stCondLst>
                                            <p:cond delay="0"/>
                                          </p:stCondLst>
                                        </p:cTn>
                                        <p:tgtEl>
                                          <p:spTgt spid="14"/>
                                        </p:tgtEl>
                                        <p:attrNameLst>
                                          <p:attrName>style.visibility</p:attrName>
                                        </p:attrNameLst>
                                      </p:cBhvr>
                                      <p:to>
                                        <p:strVal val="visible"/>
                                      </p:to>
                                    </p:set>
                                    <p:anim calcmode="lin" valueType="num">
                                      <p:cBhvr>
                                        <p:cTn id="40" dur="500" fill="hold"/>
                                        <p:tgtEl>
                                          <p:spTgt spid="14"/>
                                        </p:tgtEl>
                                        <p:attrNameLst>
                                          <p:attrName>ppt_w</p:attrName>
                                        </p:attrNameLst>
                                      </p:cBhvr>
                                      <p:tavLst>
                                        <p:tav tm="0">
                                          <p:val>
                                            <p:fltVal val="0"/>
                                          </p:val>
                                        </p:tav>
                                        <p:tav tm="100000">
                                          <p:val>
                                            <p:strVal val="#ppt_w"/>
                                          </p:val>
                                        </p:tav>
                                      </p:tavLst>
                                    </p:anim>
                                    <p:anim calcmode="lin" valueType="num">
                                      <p:cBhvr>
                                        <p:cTn id="41" dur="500" fill="hold"/>
                                        <p:tgtEl>
                                          <p:spTgt spid="14"/>
                                        </p:tgtEl>
                                        <p:attrNameLst>
                                          <p:attrName>ppt_h</p:attrName>
                                        </p:attrNameLst>
                                      </p:cBhvr>
                                      <p:tavLst>
                                        <p:tav tm="0">
                                          <p:val>
                                            <p:fltVal val="0"/>
                                          </p:val>
                                        </p:tav>
                                        <p:tav tm="100000">
                                          <p:val>
                                            <p:strVal val="#ppt_h"/>
                                          </p:val>
                                        </p:tav>
                                      </p:tavLst>
                                    </p:anim>
                                    <p:anim calcmode="lin" valueType="num">
                                      <p:cBhvr>
                                        <p:cTn id="42" dur="500" fill="hold"/>
                                        <p:tgtEl>
                                          <p:spTgt spid="14"/>
                                        </p:tgtEl>
                                        <p:attrNameLst>
                                          <p:attrName>style.rotation</p:attrName>
                                        </p:attrNameLst>
                                      </p:cBhvr>
                                      <p:tavLst>
                                        <p:tav tm="0">
                                          <p:val>
                                            <p:fltVal val="360"/>
                                          </p:val>
                                        </p:tav>
                                        <p:tav tm="100000">
                                          <p:val>
                                            <p:fltVal val="0"/>
                                          </p:val>
                                        </p:tav>
                                      </p:tavLst>
                                    </p:anim>
                                    <p:animEffect transition="in" filter="fade">
                                      <p:cBhvr>
                                        <p:cTn id="43" dur="500"/>
                                        <p:tgtEl>
                                          <p:spTgt spid="1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500"/>
                                        <p:tgtEl>
                                          <p:spTgt spid="11"/>
                                        </p:tgtEl>
                                      </p:cBhvr>
                                    </p:animEffect>
                                  </p:childTnLst>
                                </p:cTn>
                              </p:par>
                              <p:par>
                                <p:cTn id="47" presetID="10" presetClass="entr" presetSubtype="0" fill="hold" grpId="0" nodeType="withEffect">
                                  <p:stCondLst>
                                    <p:cond delay="30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500"/>
                                        <p:tgtEl>
                                          <p:spTgt spid="9"/>
                                        </p:tgtEl>
                                      </p:cBhvr>
                                    </p:animEffect>
                                  </p:childTnLst>
                                </p:cTn>
                              </p:par>
                              <p:par>
                                <p:cTn id="50" presetID="10" presetClass="entr" presetSubtype="0" fill="hold" grpId="0" nodeType="withEffect">
                                  <p:stCondLst>
                                    <p:cond delay="70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p:bldP spid="13" grpId="0" animBg="1"/>
      <p:bldP spid="14" grpId="0" animBg="1"/>
      <p:bldGraphic spid="15" grpId="0">
        <p:bldSub>
          <a:bldChart bld="category"/>
        </p:bldSub>
      </p:bldGraphic>
    </p:bldLst>
  </p:timing>
</p:sld>
</file>

<file path=ppt/theme/theme1.xml><?xml version="1.0" encoding="utf-8"?>
<a:theme xmlns:a="http://schemas.openxmlformats.org/drawingml/2006/main" name="Office Theme">
  <a:themeElements>
    <a:clrScheme name="Minimal Red Colors">
      <a:dk1>
        <a:sysClr val="windowText" lastClr="000000"/>
      </a:dk1>
      <a:lt1>
        <a:sysClr val="window" lastClr="FFFFFF"/>
      </a:lt1>
      <a:dk2>
        <a:srgbClr val="292A2E"/>
      </a:dk2>
      <a:lt2>
        <a:srgbClr val="F8FAFB"/>
      </a:lt2>
      <a:accent1>
        <a:srgbClr val="F34F56"/>
      </a:accent1>
      <a:accent2>
        <a:srgbClr val="F34F56"/>
      </a:accent2>
      <a:accent3>
        <a:srgbClr val="5A6C90"/>
      </a:accent3>
      <a:accent4>
        <a:srgbClr val="434F5A"/>
      </a:accent4>
      <a:accent5>
        <a:srgbClr val="A5A5A5"/>
      </a:accent5>
      <a:accent6>
        <a:srgbClr val="44546A"/>
      </a:accent6>
      <a:hlink>
        <a:srgbClr val="F38558"/>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16489</TotalTime>
  <Words>740</Words>
  <Application>Microsoft Office PowerPoint</Application>
  <PresentationFormat>Custom</PresentationFormat>
  <Paragraphs>80</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Abel</vt:lpstr>
      <vt:lpstr>Arial</vt:lpstr>
      <vt:lpstr>Calibri</vt:lpstr>
      <vt:lpstr>Gill Sans</vt:lpstr>
      <vt:lpstr>Roboto</vt:lpstr>
      <vt:lpstr>Roboto Condensed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SimpleSmart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Inspired by: Ronix Template</dc:title>
  <dc:creator>Sean Hamilton</dc:creator>
  <dc:description>http://graphicriver.net/user/simplesmart/portfolio</dc:description>
  <cp:lastModifiedBy>Niek Geijtenbeek</cp:lastModifiedBy>
  <cp:revision>2122</cp:revision>
  <dcterms:created xsi:type="dcterms:W3CDTF">2015-12-26T12:37:54Z</dcterms:created>
  <dcterms:modified xsi:type="dcterms:W3CDTF">2018-01-23T14:12:10Z</dcterms:modified>
  <cp:category>creative theme</cp:category>
</cp:coreProperties>
</file>

<file path=docProps/thumbnail.jpeg>
</file>